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2" d="100"/>
          <a:sy n="92" d="100"/>
        </p:scale>
        <p:origin x="-1260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E36ED-18DB-46F0-A5B8-BC6D0A5EA714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DE2B1-4C90-4D89-9D70-443E7B4E3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77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3C6E2E-7DE8-4E5E-8564-BDBBCAA108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9834" y="3102123"/>
            <a:ext cx="10515600" cy="98965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Название</a:t>
            </a:r>
          </a:p>
        </p:txBody>
      </p:sp>
    </p:spTree>
    <p:extLst>
      <p:ext uri="{BB962C8B-B14F-4D97-AF65-F5344CB8AC3E}">
        <p14:creationId xmlns:p14="http://schemas.microsoft.com/office/powerpoint/2010/main" val="31197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 (1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7AF6D5-4C72-4FC8-BDED-C70CA99B8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526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43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C0A54C-0574-45EF-9069-558AA69C9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526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73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54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91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  <p:sldLayoutId id="2147483677" r:id="rId3"/>
    <p:sldLayoutId id="2147483676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373C5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&#1089;&#1072;&#1081;&#1090;&#1086;&#1073;&#1088;&#1072;&#1079;&#1086;&#1074;&#1072;&#1085;&#1080;&#1103;.&#1088;&#1092;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AADE9C-0ACD-4583-B448-11AC3709F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542" y="2570677"/>
            <a:ext cx="10515600" cy="98965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Сравнительный анализ ФГОС ООО в рамках изучения предмета «История» и реализации ФООП.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E0C6A64-6E93-4248-914B-301C83C90AE1}"/>
              </a:ext>
            </a:extLst>
          </p:cNvPr>
          <p:cNvSpPr txBox="1"/>
          <p:nvPr/>
        </p:nvSpPr>
        <p:spPr>
          <a:xfrm>
            <a:off x="4987505" y="4722484"/>
            <a:ext cx="6416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Спикер: Учитель истории и обществознания 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Кривойван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О.Ю.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4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44A67F-62A1-4A67-B745-A37D42F6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2634"/>
            <a:ext cx="10515600" cy="1354973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D5AE812-8AD3-4557-8047-0DFE8327C394}"/>
              </a:ext>
            </a:extLst>
          </p:cNvPr>
          <p:cNvSpPr txBox="1"/>
          <p:nvPr/>
        </p:nvSpPr>
        <p:spPr>
          <a:xfrm>
            <a:off x="838200" y="2540000"/>
            <a:ext cx="153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</a:p>
        </p:txBody>
      </p:sp>
      <p:pic>
        <p:nvPicPr>
          <p:cNvPr id="5" name="Рисунок 4" descr="патриот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177" y="1255916"/>
            <a:ext cx="5170518" cy="4662747"/>
          </a:xfrm>
          <a:prstGeom prst="rect">
            <a:avLst/>
          </a:prstGeom>
        </p:spPr>
      </p:pic>
      <p:pic>
        <p:nvPicPr>
          <p:cNvPr id="7" name="Рисунок 6" descr="Путин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815" y="1263535"/>
            <a:ext cx="5592288" cy="46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6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756" y="689956"/>
            <a:ext cx="11563004" cy="1338349"/>
          </a:xfrm>
        </p:spPr>
        <p:txBody>
          <a:bodyPr/>
          <a:lstStyle/>
          <a:p>
            <a:r>
              <a:rPr lang="ru-RU" sz="2000" dirty="0" smtClean="0"/>
              <a:t>1.Главные два документа для образовательного процесса – это ФЗ-273 </a:t>
            </a:r>
            <a:br>
              <a:rPr lang="ru-RU" sz="2000" dirty="0" smtClean="0"/>
            </a:br>
            <a:r>
              <a:rPr lang="ru-RU" sz="2000" dirty="0" smtClean="0"/>
              <a:t>«Об образовании в Российской Федерации» и ФГОС. Введение ФООП – означает лишь, что реализовывать требования ФГОС и ФЗ мы должны, ориентируясь на предложения ФОП.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2880" y="1911928"/>
            <a:ext cx="519545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Федеральные государственные образовательные стандарты (ФГОС)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совокупность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требований, обязательных при реализации 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 высшего профессионального образования образовательными учреждениями, имеющими государственную аккредитацию.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636030" y="1986746"/>
            <a:ext cx="6392486" cy="448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Федеральные основные общеобразовательные программы (ФООП)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- это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учебно-методическая документация,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включающая федеральные рабочие программы учебных предметов, учебный план, календарный учебный график, рабочую программу воспитания и календарный план воспитательной работы,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определяющая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единые для РФ базовые объем и содержание образования определенного уровня, планируемые результаты освоения образовательной программы.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 внедрения ФООП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-создание единого образовательного пространства во всей стране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Рисунок 1" descr="Хочу такой сайт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7938" cy="7938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465138"/>
            <a:ext cx="229550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866B78C5-14F7-496B-A491-644B76BAD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4029"/>
            <a:ext cx="10515600" cy="922714"/>
          </a:xfrm>
        </p:spPr>
        <p:txBody>
          <a:bodyPr/>
          <a:lstStyle/>
          <a:p>
            <a:r>
              <a:rPr lang="ru-RU" sz="2400" dirty="0" smtClean="0"/>
              <a:t>Жесткие ограничения (ст. 12 ч. 6.3. ФЗ-273) наложены на предметы гуманитарного цикла ООО и СОО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63535" y="2277688"/>
            <a:ext cx="928531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"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язык",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"Литература",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"История",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«Обществознание",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"География"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"Основы безопасности жизнедеятельности".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этим предметам педагоги теперь не могут отступать от ФРП ни в часах, ни в содержании, ни в результатах. ФОП устанавливает базовые объем, содержание и планируемые результаты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https://edsoo.ru/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255183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75265"/>
            <a:ext cx="10515600" cy="887033"/>
          </a:xfrm>
        </p:spPr>
        <p:txBody>
          <a:bodyPr/>
          <a:lstStyle/>
          <a:p>
            <a:r>
              <a:rPr lang="ru-RU" dirty="0" smtClean="0"/>
              <a:t>Аспекты новизны: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23949" y="1537856"/>
            <a:ext cx="11538065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Обновленные ФГОС в связи с введением федеральных программ означают обязательство школы по обеспечению условий для обучающихся достичь не менее чем на базовом уровне всех образовательных результатов, - единые для всех содержание и образовательные результаты. Если предыдущий ФГОС говорил о требованиях к результатам, то обновленный ФГОС в связке с ФОП говорит 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ЕДИНОМ содержании.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Ограничение самостоятельности образовательной организации в разработке учебного плана по предмету история. Есть предметы(и к ним относится история) , где нельзя будет подвинуть часы рабочих программ. Свободы оперирования часами стало значительно меньше. Распределение часов внутри рабочих программ могут делать сами педагоги.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75265"/>
            <a:ext cx="10515600" cy="720780"/>
          </a:xfrm>
        </p:spPr>
        <p:txBody>
          <a:bodyPr/>
          <a:lstStyle/>
          <a:p>
            <a:r>
              <a:rPr lang="ru-RU" dirty="0" smtClean="0"/>
              <a:t>Аспекты новизны</a:t>
            </a:r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47651" y="2092875"/>
            <a:ext cx="1049897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предмета «История» прописанное в ФОП, в целом не сильно изменилось на уровне основного общего образования. Кроме появления нового модуля в 9 классе «Введение в Новейшую историю России» из 17 часов.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предмет должен быть обеспечен учебниками. </a:t>
            </a:r>
          </a:p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Мы пользуемся линейкой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УМК под ред.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Торкунова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А.В,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игасин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 А.,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Годер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Г. И., Свенцицкая И. С., Е. 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Агибалова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Г. М. Донской,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Юдовская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 Я., Баранов П. А., Ванюшкина Л. М.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новизны</a:t>
            </a:r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98022" y="1945178"/>
            <a:ext cx="104906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Концептуальная новизна в результатах.  </a:t>
            </a:r>
          </a:p>
          <a:p>
            <a:r>
              <a:rPr lang="ru-RU" sz="2000" dirty="0" smtClean="0"/>
              <a:t> В разделе Планируемы результата изучения предмета, представлена общая характеристика планируемых результатов(личностные, </a:t>
            </a:r>
            <a:r>
              <a:rPr lang="ru-RU" sz="2000" dirty="0" err="1" smtClean="0"/>
              <a:t>метапредметные</a:t>
            </a:r>
            <a:r>
              <a:rPr lang="ru-RU" sz="2000" dirty="0" smtClean="0"/>
              <a:t>, предметные)</a:t>
            </a:r>
          </a:p>
          <a:p>
            <a:r>
              <a:rPr lang="ru-RU" sz="2000" dirty="0" smtClean="0"/>
              <a:t>Далее можно увидеть предметные результаты по каждому классу отдельно, но они слишком размыто сформулированы, просто с указанием временных  рамок.  Например: «указывать (называть) место, обстоятельства, участников, результаты важнейших событий отечественной или всеобщей истории эпохи Средневековья/Нового времени. Однако в тематическом планировании перечисляются понятия, даты, персоналии с которыми нужно работать очень подробно. 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Программа формирования УУД. Соответствие необходимо обеспечить в том, что </a:t>
            </a:r>
            <a:r>
              <a:rPr lang="ru-RU" sz="2000" dirty="0" err="1" smtClean="0"/>
              <a:t>метапредметные</a:t>
            </a:r>
            <a:r>
              <a:rPr lang="ru-RU" sz="2000" dirty="0" smtClean="0"/>
              <a:t> результаты теперь  включаются в тематическое планирование рабочих программ и они дают в совокупности эффект опыта функциональной грамотности.</a:t>
            </a:r>
          </a:p>
          <a:p>
            <a:pPr>
              <a:buFont typeface="Arial" pitchFamily="34" charset="0"/>
              <a:buChar char="•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75264"/>
            <a:ext cx="10515600" cy="4694263"/>
          </a:xfrm>
        </p:spPr>
        <p:txBody>
          <a:bodyPr/>
          <a:lstStyle/>
          <a:p>
            <a:r>
              <a:rPr lang="ru-RU" dirty="0" smtClean="0"/>
              <a:t>Выводы:</a:t>
            </a:r>
            <a:br>
              <a:rPr lang="ru-RU" dirty="0" smtClean="0"/>
            </a:br>
            <a:r>
              <a:rPr lang="ru-RU" dirty="0" smtClean="0"/>
              <a:t>Положительное: единое содержание</a:t>
            </a:r>
            <a:br>
              <a:rPr lang="ru-RU" dirty="0" smtClean="0"/>
            </a:br>
            <a:r>
              <a:rPr lang="ru-RU" dirty="0" smtClean="0"/>
              <a:t>Отрицательное: предметные результаты прописаны недостаточно. </a:t>
            </a:r>
            <a:br>
              <a:rPr lang="ru-RU" dirty="0" smtClean="0"/>
            </a:br>
            <a:r>
              <a:rPr lang="ru-RU" dirty="0" smtClean="0"/>
              <a:t>Необходимо: </a:t>
            </a:r>
            <a:br>
              <a:rPr lang="ru-RU" dirty="0" smtClean="0"/>
            </a:br>
            <a:r>
              <a:rPr lang="ru-RU" dirty="0" smtClean="0"/>
              <a:t>усилить методическое сопровождение, </a:t>
            </a:r>
            <a:br>
              <a:rPr lang="ru-RU" dirty="0" smtClean="0"/>
            </a:br>
            <a:r>
              <a:rPr lang="ru-RU" dirty="0" smtClean="0"/>
              <a:t>обеспечить </a:t>
            </a:r>
            <a:r>
              <a:rPr lang="ru-RU" smtClean="0"/>
              <a:t>новыми учебниками.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B417EA7-C8B2-40B3-9379-3367AD5FCE06}"/>
              </a:ext>
            </a:extLst>
          </p:cNvPr>
          <p:cNvSpPr txBox="1"/>
          <p:nvPr/>
        </p:nvSpPr>
        <p:spPr>
          <a:xfrm>
            <a:off x="5283200" y="2905780"/>
            <a:ext cx="4174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06998596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" id="{9FC8E897-0F04-46B2-92D4-797839D6FFB6}" vid="{85D35858-A01D-485B-B6F4-017515740B9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ЦНППМ 2023+</Template>
  <TotalTime>143</TotalTime>
  <Words>455</Words>
  <Application>Microsoft Office PowerPoint</Application>
  <PresentationFormat>Произвольный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Специальное оформление</vt:lpstr>
      <vt:lpstr>Сравнительный анализ ФГОС ООО в рамках изучения предмета «История» и реализации ФООП. </vt:lpstr>
      <vt:lpstr>Актуальность</vt:lpstr>
      <vt:lpstr>1.Главные два документа для образовательного процесса – это ФЗ-273  «Об образовании в Российской Федерации» и ФГОС. Введение ФООП – означает лишь, что реализовывать требования ФГОС и ФЗ мы должны, ориентируясь на предложения ФОП. </vt:lpstr>
      <vt:lpstr>Жесткие ограничения (ст. 12 ч. 6.3. ФЗ-273) наложены на предметы гуманитарного цикла ООО и СОО</vt:lpstr>
      <vt:lpstr>Аспекты новизны:  </vt:lpstr>
      <vt:lpstr>Аспекты новизны</vt:lpstr>
      <vt:lpstr>Актуальность новизны</vt:lpstr>
      <vt:lpstr>Выводы: Положительное: единое содержание Отрицательное: предметные результаты прописаны недостаточно.  Необходимо:  усилить методическое сопровождение,  обеспечить новыми учебниками.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Школьникова</cp:lastModifiedBy>
  <cp:revision>4</cp:revision>
  <dcterms:created xsi:type="dcterms:W3CDTF">2023-01-26T12:14:30Z</dcterms:created>
  <dcterms:modified xsi:type="dcterms:W3CDTF">2023-11-15T11:55:56Z</dcterms:modified>
</cp:coreProperties>
</file>