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3" autoAdjust="0"/>
    <p:restoredTop sz="94660"/>
  </p:normalViewPr>
  <p:slideViewPr>
    <p:cSldViewPr snapToGrid="0">
      <p:cViewPr>
        <p:scale>
          <a:sx n="59" d="100"/>
          <a:sy n="59" d="100"/>
        </p:scale>
        <p:origin x="-2010" y="96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3600" b="1" dirty="0"/>
              <a:t>Внучков Сергей Дмитриевич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1800" b="1" dirty="0"/>
              <a:t>педагог дополнительного образования МОУ ДО ЦД(Ю)ТТ г. Кыштым</a:t>
            </a:r>
            <a:endParaRPr lang="ru-RU" sz="1800" b="1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07766" y="9396663"/>
            <a:ext cx="1917445" cy="323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15-16</a:t>
            </a:r>
            <a:r>
              <a:rPr lang="en-US" dirty="0"/>
              <a:t> </a:t>
            </a:r>
            <a:r>
              <a:rPr lang="ru-RU" dirty="0"/>
              <a:t>апреля 2024 год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83778720-BDC0-948C-D3AB-08B5E07BCADA}"/>
              </a:ext>
            </a:extLst>
          </p:cNvPr>
          <p:cNvSpPr txBox="1"/>
          <p:nvPr/>
        </p:nvSpPr>
        <p:spPr>
          <a:xfrm>
            <a:off x="116553" y="317766"/>
            <a:ext cx="871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XXII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274</TotalTime>
  <Words>8</Words>
  <Application>Microsoft Office PowerPoint</Application>
  <PresentationFormat>Произвольный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Внучков Сергей Дмитриевич педагог дополнительного образования МОУ ДО ЦД(Ю)ТТ г. Кыштым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admin</cp:lastModifiedBy>
  <cp:revision>46</cp:revision>
  <dcterms:created xsi:type="dcterms:W3CDTF">2020-12-14T12:19:31Z</dcterms:created>
  <dcterms:modified xsi:type="dcterms:W3CDTF">2024-03-20T08:56:46Z</dcterms:modified>
</cp:coreProperties>
</file>