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600" b="1" dirty="0" err="1"/>
              <a:t>Роут</a:t>
            </a:r>
            <a:r>
              <a:rPr lang="ru-RU" sz="3600" b="1" dirty="0"/>
              <a:t> Полина Сергеевна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dirty="0"/>
              <a:t>Москва, школа робототехники "Мы из будущего", преподаватель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Роут Полина Сергеевна Москва, школа робототехники "Мы из будущего", преподаватель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53</cp:revision>
  <dcterms:created xsi:type="dcterms:W3CDTF">2020-12-14T12:19:31Z</dcterms:created>
  <dcterms:modified xsi:type="dcterms:W3CDTF">2024-03-20T09:06:39Z</dcterms:modified>
</cp:coreProperties>
</file>