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200" b="1" dirty="0" err="1"/>
              <a:t>Кагай-оолМаадыр</a:t>
            </a:r>
            <a:r>
              <a:rPr lang="ru-RU" sz="3200" b="1" dirty="0"/>
              <a:t> Алексеевич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1800" b="1" dirty="0"/>
              <a:t>учитель информатики ГАНООРТ "ГЛРТ" г. Кызыл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278</TotalTime>
  <Words>7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Кагай-оолМаадыр Алексеевич учитель информатики ГАНООРТ "ГЛРТ" г. Кызыл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48</cp:revision>
  <dcterms:created xsi:type="dcterms:W3CDTF">2020-12-14T12:19:31Z</dcterms:created>
  <dcterms:modified xsi:type="dcterms:W3CDTF">2024-03-20T09:00:24Z</dcterms:modified>
</cp:coreProperties>
</file>