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6858000" cy="97202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061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0000"/>
    <a:srgbClr val="5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73" autoAdjust="0"/>
    <p:restoredTop sz="94660"/>
  </p:normalViewPr>
  <p:slideViewPr>
    <p:cSldViewPr snapToGrid="0">
      <p:cViewPr>
        <p:scale>
          <a:sx n="59" d="100"/>
          <a:sy n="59" d="100"/>
        </p:scale>
        <p:origin x="-2010" y="96"/>
      </p:cViewPr>
      <p:guideLst>
        <p:guide orient="horz" pos="3061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590794"/>
            <a:ext cx="5829300" cy="338409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105389"/>
            <a:ext cx="5143500" cy="234681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41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237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17514"/>
            <a:ext cx="1478756" cy="823747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17514"/>
            <a:ext cx="4350544" cy="823747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546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49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23318"/>
            <a:ext cx="5915025" cy="404335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504929"/>
            <a:ext cx="5915025" cy="212630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731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587570"/>
            <a:ext cx="2914650" cy="616741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587570"/>
            <a:ext cx="2914650" cy="616741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122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17516"/>
            <a:ext cx="5915025" cy="187880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382815"/>
            <a:ext cx="2901255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550596"/>
            <a:ext cx="2901255" cy="522239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382815"/>
            <a:ext cx="2915543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550596"/>
            <a:ext cx="2915543" cy="522239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836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326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63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99540"/>
            <a:ext cx="3471863" cy="690768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507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99540"/>
            <a:ext cx="3471863" cy="690768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667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17516"/>
            <a:ext cx="5915025" cy="18788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587570"/>
            <a:ext cx="5915025" cy="61674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009246"/>
            <a:ext cx="2314575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381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20128" cy="972026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2448" y="4588506"/>
            <a:ext cx="5829300" cy="910594"/>
          </a:xfrm>
        </p:spPr>
        <p:txBody>
          <a:bodyPr>
            <a:noAutofit/>
          </a:bodyPr>
          <a:lstStyle/>
          <a:p>
            <a:r>
              <a:rPr lang="ru-RU" sz="3000" b="1" dirty="0" err="1"/>
              <a:t>Загидулина</a:t>
            </a:r>
            <a:r>
              <a:rPr lang="ru-RU" sz="3000" b="1" dirty="0"/>
              <a:t> Маргарита </a:t>
            </a:r>
            <a:r>
              <a:rPr lang="ru-RU" sz="3000" b="1" dirty="0" err="1"/>
              <a:t>Рибхатовна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1800" b="1" dirty="0"/>
              <a:t>г. Трехгорный, МБОУ СОШ 106, учитель физики</a:t>
            </a:r>
            <a:endParaRPr lang="ru-RU" sz="1800" b="1" dirty="0"/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2607766" y="9396663"/>
            <a:ext cx="1917445" cy="323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15-16</a:t>
            </a:r>
            <a:r>
              <a:rPr lang="en-US" dirty="0"/>
              <a:t> </a:t>
            </a:r>
            <a:r>
              <a:rPr lang="ru-RU" dirty="0"/>
              <a:t>апреля 2024 год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83778720-BDC0-948C-D3AB-08B5E07BCADA}"/>
              </a:ext>
            </a:extLst>
          </p:cNvPr>
          <p:cNvSpPr txBox="1"/>
          <p:nvPr/>
        </p:nvSpPr>
        <p:spPr>
          <a:xfrm>
            <a:off x="116553" y="317766"/>
            <a:ext cx="8717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XXII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1989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281</TotalTime>
  <Words>8</Words>
  <Application>Microsoft Office PowerPoint</Application>
  <PresentationFormat>Произвольный</PresentationFormat>
  <Paragraphs>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Загидулина Маргарита Рибхатовна г. Трехгорный, МБОУ СОШ 106, учитель физики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Иван Иванов</dc:title>
  <dc:creator>USER</dc:creator>
  <cp:lastModifiedBy>admin</cp:lastModifiedBy>
  <cp:revision>50</cp:revision>
  <dcterms:created xsi:type="dcterms:W3CDTF">2020-12-14T12:19:31Z</dcterms:created>
  <dcterms:modified xsi:type="dcterms:W3CDTF">2024-03-20T09:03:23Z</dcterms:modified>
</cp:coreProperties>
</file>