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600" b="1" dirty="0" err="1"/>
              <a:t>Шмурьева</a:t>
            </a:r>
            <a:r>
              <a:rPr lang="ru-RU" sz="3600" b="1" dirty="0"/>
              <a:t> Лидия Иосифовна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1800" b="1" dirty="0"/>
              <a:t>г. Братск МБОУ «СОШ №12 имени В. Г. Распутина», учитель</a:t>
            </a:r>
            <a:br>
              <a:rPr lang="ru-RU" sz="1800" b="1" dirty="0"/>
            </a:br>
            <a:r>
              <a:rPr lang="ru-RU" sz="1800" b="1" dirty="0"/>
              <a:t>начальных классов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268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Шмурьева Лидия Иосифовна г. Братск МБОУ «СОШ №12 имени В. Г. Распутина», учитель начальных классов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45</cp:revision>
  <dcterms:created xsi:type="dcterms:W3CDTF">2020-12-14T12:19:31Z</dcterms:created>
  <dcterms:modified xsi:type="dcterms:W3CDTF">2024-03-20T08:50:50Z</dcterms:modified>
</cp:coreProperties>
</file>