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Крыгина</a:t>
            </a:r>
            <a:r>
              <a:rPr lang="ru-RU" sz="3200" b="1" dirty="0"/>
              <a:t> Наталья Александровна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учитель технологии, ГБОУ ООШ пос. Подгорный, Самарская область</a:t>
            </a:r>
            <a:endParaRPr lang="ru-RU" sz="14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Крыгина Наталья Александровна учитель технологии, ГБОУ ООШ пос. Подгорный, Самарская область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52</cp:revision>
  <dcterms:created xsi:type="dcterms:W3CDTF">2020-12-14T12:19:31Z</dcterms:created>
  <dcterms:modified xsi:type="dcterms:W3CDTF">2024-03-20T09:05:51Z</dcterms:modified>
</cp:coreProperties>
</file>