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 err="1"/>
              <a:t>Санчаа</a:t>
            </a:r>
            <a:r>
              <a:rPr lang="ru-RU" sz="3600" b="1" dirty="0"/>
              <a:t> Михаил </a:t>
            </a:r>
            <a:r>
              <a:rPr lang="ru-RU" sz="3600" b="1" dirty="0" err="1" smtClean="0"/>
              <a:t>Григореьвич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/>
              <a:t>Сотрудник НГПУ г. </a:t>
            </a:r>
            <a:r>
              <a:rPr lang="ru-RU" sz="1800" b="1" dirty="0" smtClean="0"/>
              <a:t>Новосибирск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277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Санчаа Михаил Григореьвич Сотрудник НГПУ г. Новосибирск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47</cp:revision>
  <dcterms:created xsi:type="dcterms:W3CDTF">2020-12-14T12:19:31Z</dcterms:created>
  <dcterms:modified xsi:type="dcterms:W3CDTF">2024-03-20T08:59:41Z</dcterms:modified>
</cp:coreProperties>
</file>