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/>
              <a:t>Овдиенко</a:t>
            </a:r>
            <a:r>
              <a:rPr lang="ru-RU" sz="3200" b="1" dirty="0"/>
              <a:t> Виктор Владимирович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/>
              <a:t>Педагог дополнительного образования МУ ДО «Малая академия» </a:t>
            </a:r>
            <a:r>
              <a:rPr lang="ru-RU" sz="1800" b="1" dirty="0" err="1"/>
              <a:t>г.Краснодар</a:t>
            </a:r>
            <a:r>
              <a:rPr lang="ru-RU" sz="1800" b="1" dirty="0"/>
              <a:t> Краснодарский край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Овдиенко Виктор Владимирович Педагог дополнительного образования МУ ДО «Малая академия» г.Краснодар Краснодарский край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49</cp:revision>
  <dcterms:created xsi:type="dcterms:W3CDTF">2020-12-14T12:19:31Z</dcterms:created>
  <dcterms:modified xsi:type="dcterms:W3CDTF">2024-03-20T09:02:28Z</dcterms:modified>
</cp:coreProperties>
</file>