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 err="1"/>
              <a:t>Цейнер</a:t>
            </a:r>
            <a:r>
              <a:rPr lang="ru-RU" sz="2800" b="1" dirty="0"/>
              <a:t> Алексей Викторович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1400" b="1" dirty="0"/>
              <a:t>Учитель технологии,  МАОУ "</a:t>
            </a:r>
            <a:r>
              <a:rPr lang="ru-RU" sz="1400" b="1" dirty="0" err="1"/>
              <a:t>Малозоркальцевская</a:t>
            </a:r>
            <a:r>
              <a:rPr lang="ru-RU" sz="1400" b="1" dirty="0"/>
              <a:t> СОШ", филиал "</a:t>
            </a:r>
            <a:r>
              <a:rPr lang="ru-RU" sz="1400" b="1" dirty="0" err="1"/>
              <a:t>Нижнеаремзянской</a:t>
            </a:r>
            <a:r>
              <a:rPr lang="ru-RU" sz="1400" b="1" dirty="0"/>
              <a:t> СОШ". Тюменская область, Тобольский район, с. Малая </a:t>
            </a:r>
            <a:r>
              <a:rPr lang="ru-RU" sz="1400" b="1" dirty="0" err="1"/>
              <a:t>Зоркальцева</a:t>
            </a:r>
            <a:endParaRPr lang="ru-RU" sz="14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283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Цейнер Алексей Викторович Учитель технологии,  МАОУ "Малозоркальцевская СОШ", филиал "Нижнеаремзянской СОШ". Тюменская область, Тобольский район, с. Малая Зоркальцева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51</cp:revision>
  <dcterms:created xsi:type="dcterms:W3CDTF">2020-12-14T12:19:31Z</dcterms:created>
  <dcterms:modified xsi:type="dcterms:W3CDTF">2024-03-20T09:04:56Z</dcterms:modified>
</cp:coreProperties>
</file>