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Рейнгольд</a:t>
            </a:r>
            <a:r>
              <a:rPr lang="ru-RU" sz="3200" b="1" dirty="0"/>
              <a:t> Михаил Григорьевич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 err="1"/>
              <a:t>г.Иркутск</a:t>
            </a:r>
            <a:r>
              <a:rPr lang="ru-RU" sz="1800" b="1" dirty="0"/>
              <a:t> МБУДО ЦДТТ, педагог дополнительного образования </a:t>
            </a:r>
            <a:endParaRPr lang="ru-RU" sz="16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Рейнгольд Михаил Григорьевич г.Иркутск МБУДО ЦДТТ, педагог дополнительного образования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55</cp:revision>
  <dcterms:created xsi:type="dcterms:W3CDTF">2020-12-14T12:19:31Z</dcterms:created>
  <dcterms:modified xsi:type="dcterms:W3CDTF">2024-03-20T09:08:41Z</dcterms:modified>
</cp:coreProperties>
</file>