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>
                <a:effectLst/>
                <a:ea typeface="Calibri" panose="020F0502020204030204" pitchFamily="34" charset="0"/>
              </a:rPr>
              <a:t>Красавин Эдуард Михайлович</a:t>
            </a:r>
            <a:br>
              <a:rPr lang="ru-RU" sz="1800" b="1" dirty="0"/>
            </a:br>
            <a:r>
              <a:rPr lang="ru-RU" sz="1600" b="1" dirty="0">
                <a:effectLst/>
                <a:ea typeface="Calibri" panose="020F0502020204030204" pitchFamily="34" charset="0"/>
                <a:cs typeface="Calibri Light" panose="020F0302020204030204" pitchFamily="34" charset="0"/>
              </a:rPr>
              <a:t>Педагог – организатор, МАОУ «Лицей № 97», г. Челябинск. МОУ</a:t>
            </a:r>
            <a:br>
              <a:rPr lang="ru-RU" sz="1600" b="1" dirty="0">
                <a:effectLst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lang="ru-RU" sz="1600" b="1" dirty="0">
                <a:effectLst/>
                <a:ea typeface="Calibri" panose="020F0502020204030204" pitchFamily="34" charset="0"/>
                <a:cs typeface="Calibri Light" panose="020F0302020204030204" pitchFamily="34" charset="0"/>
              </a:rPr>
              <a:t>«СОШ №1», г. Верхний Уфалей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371</TotalTime>
  <Words>34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Красавин Эдуард Михайлович Педагог – организатор, МАОУ «Лицей № 97», г. Челябинск. МОУ «СОШ №1», г. Верхний Уфалей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27</cp:revision>
  <dcterms:created xsi:type="dcterms:W3CDTF">2020-12-14T12:19:31Z</dcterms:created>
  <dcterms:modified xsi:type="dcterms:W3CDTF">2024-03-20T19:34:21Z</dcterms:modified>
</cp:coreProperties>
</file>