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err="1"/>
              <a:t>Жугдурова</a:t>
            </a:r>
            <a:r>
              <a:rPr lang="ru-RU" sz="2800" b="1" dirty="0"/>
              <a:t> </a:t>
            </a:r>
            <a:r>
              <a:rPr lang="ru-RU" sz="2800" b="1" dirty="0" err="1"/>
              <a:t>Дулма</a:t>
            </a:r>
            <a:r>
              <a:rPr lang="ru-RU" sz="2800" b="1" dirty="0"/>
              <a:t> </a:t>
            </a:r>
            <a:r>
              <a:rPr lang="ru-RU" sz="2800" b="1" dirty="0" err="1"/>
              <a:t>Дамдинцыреновна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/>
              <a:t>учитель информатики МАОУ "МСОШ№3"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Жугдурова Дулма Дамдинцыреновна учитель информатики МАОУ "МСОШ№3"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44</cp:revision>
  <dcterms:created xsi:type="dcterms:W3CDTF">2020-12-14T12:19:31Z</dcterms:created>
  <dcterms:modified xsi:type="dcterms:W3CDTF">2024-03-20T08:43:07Z</dcterms:modified>
</cp:coreProperties>
</file>