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err="1"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Уруджова</a:t>
            </a:r>
            <a:r>
              <a:rPr lang="ru-RU" sz="3200" b="1" dirty="0"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 </a:t>
            </a:r>
            <a:r>
              <a:rPr lang="ru-RU" sz="3200" b="1" dirty="0" err="1"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Эльбике</a:t>
            </a:r>
            <a:r>
              <a:rPr lang="ru-RU" sz="3200" b="1" dirty="0"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 </a:t>
            </a:r>
            <a:r>
              <a:rPr lang="ru-RU" sz="3200" b="1" dirty="0" err="1"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Алимовна</a:t>
            </a:r>
            <a:br>
              <a:rPr lang="ru-RU" sz="3600" b="1" dirty="0"/>
            </a:br>
            <a:r>
              <a:rPr lang="ru-RU" sz="1800" b="1" dirty="0" err="1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г.Люберцы</a:t>
            </a:r>
            <a:r>
              <a:rPr lang="ru-RU" sz="18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, МОУ гимназия № 16 "Интерес", учитель начальных классов</a:t>
            </a:r>
            <a:endParaRPr lang="ru-RU" sz="1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367</TotalTime>
  <Words>23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Уруджова Эльбике Алимовна г.Люберцы, МОУ гимназия № 16 "Интерес", учитель начальных классов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26</cp:revision>
  <dcterms:created xsi:type="dcterms:W3CDTF">2020-12-14T12:19:31Z</dcterms:created>
  <dcterms:modified xsi:type="dcterms:W3CDTF">2024-03-20T19:30:38Z</dcterms:modified>
</cp:coreProperties>
</file>