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Сусарева</a:t>
            </a:r>
            <a:r>
              <a:rPr lang="ru-RU" sz="3600" dirty="0"/>
              <a:t> Алиса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Кунаковская</a:t>
            </a:r>
            <a:r>
              <a:rPr lang="ru-RU" sz="1700" dirty="0"/>
              <a:t> Наталья Юрьевна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777172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Школа будущего - использование дополненной реальности в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</TotalTime>
  <Words>17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Сусарева Алиса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41</cp:revision>
  <dcterms:created xsi:type="dcterms:W3CDTF">2020-12-14T12:19:31Z</dcterms:created>
  <dcterms:modified xsi:type="dcterms:W3CDTF">2021-03-06T21:48:11Z</dcterms:modified>
</cp:coreProperties>
</file>