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Черных Иван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356814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Звягина Татьяна Леонтьевна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Самаркина</a:t>
            </a:r>
            <a:r>
              <a:rPr lang="ru-RU" sz="1700" dirty="0"/>
              <a:t> Екатерина Владимировна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52664" y="5748924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Исследование способности  разных материалов удерживать тепло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</TotalTime>
  <Words>18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Черных Иван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62</cp:revision>
  <dcterms:created xsi:type="dcterms:W3CDTF">2020-12-14T12:19:31Z</dcterms:created>
  <dcterms:modified xsi:type="dcterms:W3CDTF">2021-03-11T19:11:47Z</dcterms:modified>
</cp:coreProperties>
</file>