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Рылеева Анна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682829" y="6429849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700" dirty="0"/>
              <a:t>Рылеева Ольга Валерьевна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679622" y="5806855"/>
            <a:ext cx="5498756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Героическая музыка двух парадов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</TotalTime>
  <Words>13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Рылеева Анна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46</cp:revision>
  <dcterms:created xsi:type="dcterms:W3CDTF">2020-12-14T12:19:31Z</dcterms:created>
  <dcterms:modified xsi:type="dcterms:W3CDTF">2021-03-06T22:24:59Z</dcterms:modified>
</cp:coreProperties>
</file>