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 varScale="1">
        <p:scale>
          <a:sx n="53" d="100"/>
          <a:sy n="53" d="100"/>
        </p:scale>
        <p:origin x="882" y="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Хасанова Светлана Валерьевна 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начальных классов МАОУ</a:t>
            </a:r>
            <a:r>
              <a:rPr lang="ru-RU" sz="1800" b="1" dirty="0" smtClean="0"/>
              <a:t> «Агинская СОШ№2» 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Хасанова Светлана Валерьевна  учитель начальных классов МАОУ «Агинская СОШ№2»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27</cp:revision>
  <dcterms:created xsi:type="dcterms:W3CDTF">2020-12-14T12:19:31Z</dcterms:created>
  <dcterms:modified xsi:type="dcterms:W3CDTF">2023-03-16T16:26:29Z</dcterms:modified>
</cp:coreProperties>
</file>