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Евлахов Артемий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 err="1"/>
              <a:t>Ерёмкин</a:t>
            </a:r>
            <a:r>
              <a:rPr lang="ru-RU" dirty="0"/>
              <a:t> Роман Александрович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833293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Связь миров: Реальность или Виртуальность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15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Евлахов Артемий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28</cp:revision>
  <dcterms:created xsi:type="dcterms:W3CDTF">2020-12-14T12:19:31Z</dcterms:created>
  <dcterms:modified xsi:type="dcterms:W3CDTF">2021-03-04T17:38:49Z</dcterms:modified>
</cp:coreProperties>
</file>