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>
        <p:scale>
          <a:sx n="98" d="100"/>
          <a:sy n="98" d="100"/>
        </p:scale>
        <p:origin x="-42" y="-15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400" b="1" dirty="0" err="1" smtClean="0"/>
              <a:t>Ащеулова</a:t>
            </a:r>
            <a:r>
              <a:rPr lang="ru-RU" sz="3400" b="1" dirty="0" smtClean="0"/>
              <a:t> Анна Владимиро</a:t>
            </a:r>
            <a:r>
              <a:rPr lang="ru-RU" sz="3400" b="1" dirty="0" smtClean="0"/>
              <a:t>вна</a:t>
            </a:r>
            <a:br>
              <a:rPr lang="ru-RU" sz="3400" b="1" dirty="0" smtClean="0"/>
            </a:br>
            <a:r>
              <a:rPr lang="ru-RU" sz="1700" b="1" smtClean="0"/>
              <a:t>учитель МБОУ </a:t>
            </a:r>
            <a:r>
              <a:rPr lang="ru-RU" sz="1700" b="1" dirty="0" smtClean="0"/>
              <a:t>СОШ </a:t>
            </a:r>
            <a:r>
              <a:rPr lang="ru-RU" sz="1700" b="1" smtClean="0"/>
              <a:t>№10</a:t>
            </a:r>
            <a:endParaRPr lang="ru-RU" sz="17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Ащеулова Анна Владимировна учитель МБОУ СОШ №10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46</cp:revision>
  <dcterms:created xsi:type="dcterms:W3CDTF">2020-12-14T12:19:31Z</dcterms:created>
  <dcterms:modified xsi:type="dcterms:W3CDTF">2023-03-16T17:11:07Z</dcterms:modified>
</cp:coreProperties>
</file>