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51" d="100"/>
          <a:sy n="51" d="100"/>
        </p:scale>
        <p:origin x="2214" y="96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4588506"/>
            <a:ext cx="6076950" cy="910594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Адушкина Ольга Викторовна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1800" b="1" dirty="0"/>
              <a:t>учитель </a:t>
            </a:r>
            <a:r>
              <a:rPr lang="ru-RU" sz="1800" b="1" dirty="0" smtClean="0"/>
              <a:t>русского языка и литературы МБОУ «Гимназия № 1»</a:t>
            </a:r>
            <a:endParaRPr lang="ru-RU" sz="18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5-7 апреля 2022 год </a:t>
            </a: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</TotalTime>
  <Words>7</Words>
  <Application>Microsoft Office PowerPoint</Application>
  <PresentationFormat>Произвольный</PresentationFormat>
  <Paragraphs>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Адушкина Ольга Викторовна учитель русского языка и литературы МБОУ «Гимназия № 1»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Александр</cp:lastModifiedBy>
  <cp:revision>24</cp:revision>
  <dcterms:created xsi:type="dcterms:W3CDTF">2020-12-14T12:19:31Z</dcterms:created>
  <dcterms:modified xsi:type="dcterms:W3CDTF">2022-04-05T09:11:17Z</dcterms:modified>
</cp:coreProperties>
</file>