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3A4D"/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78" d="100"/>
          <a:sy n="78" d="100"/>
        </p:scale>
        <p:origin x="32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696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4402742"/>
            <a:ext cx="5829300" cy="571324"/>
          </a:xfrm>
        </p:spPr>
        <p:txBody>
          <a:bodyPr>
            <a:noAutofit/>
          </a:bodyPr>
          <a:lstStyle/>
          <a:p>
            <a:r>
              <a:rPr lang="ru-RU" sz="3600" dirty="0"/>
              <a:t>Павлов Анатолий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923698" y="1431592"/>
            <a:ext cx="1380790" cy="543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XIX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576639" y="9349770"/>
            <a:ext cx="1523485" cy="2558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5-8 </a:t>
            </a:r>
            <a:r>
              <a:rPr lang="ru-RU" dirty="0"/>
              <a:t>апреля</a:t>
            </a:r>
            <a:r>
              <a:rPr lang="en-US" dirty="0"/>
              <a:t> 2021</a:t>
            </a:r>
            <a:r>
              <a:rPr lang="ru-RU" dirty="0"/>
              <a:t>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1999164" y="6378123"/>
            <a:ext cx="4201920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1700" dirty="0" err="1"/>
              <a:t>Аскеркова</a:t>
            </a:r>
            <a:r>
              <a:rPr lang="ru-RU" sz="1700" dirty="0"/>
              <a:t> Светлана Анатольевна Дмитриева Елена Владимировна</a:t>
            </a: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754790" y="5846337"/>
            <a:ext cx="5348420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dirty="0"/>
              <a:t>Плавание тел: теория и практика</a:t>
            </a:r>
          </a:p>
        </p:txBody>
      </p:sp>
    </p:spTree>
    <p:extLst>
      <p:ext uri="{BB962C8B-B14F-4D97-AF65-F5344CB8AC3E}">
        <p14:creationId xmlns:p14="http://schemas.microsoft.com/office/powerpoint/2010/main" val="36701902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200</TotalTime>
  <Words>18</Words>
  <Application>Microsoft Office PowerPoint</Application>
  <PresentationFormat>Произвольный</PresentationFormat>
  <Paragraphs>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Павлов Анатолий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Anton Kozlov</cp:lastModifiedBy>
  <cp:revision>53</cp:revision>
  <dcterms:created xsi:type="dcterms:W3CDTF">2020-12-14T12:19:31Z</dcterms:created>
  <dcterms:modified xsi:type="dcterms:W3CDTF">2021-03-11T17:32:44Z</dcterms:modified>
</cp:coreProperties>
</file>