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57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Семенов Степан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Мария Викторовна Афанасьева, Варвара </a:t>
            </a:r>
            <a:r>
              <a:rPr lang="ru-RU" sz="1700" dirty="0" err="1"/>
              <a:t>Клавдиевна</a:t>
            </a:r>
            <a:r>
              <a:rPr lang="ru-RU" sz="1700" dirty="0"/>
              <a:t> Михайлова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941428" y="5714287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Проект "Моя семья - мое богатство" </a:t>
            </a:r>
          </a:p>
          <a:p>
            <a:pPr>
              <a:spcBef>
                <a:spcPts val="0"/>
              </a:spcBef>
            </a:pPr>
            <a:r>
              <a:rPr lang="ru-RU" dirty="0"/>
              <a:t>(Родословная моей семьи)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</TotalTime>
  <Words>26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Семенов Степан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31</cp:revision>
  <dcterms:created xsi:type="dcterms:W3CDTF">2020-12-14T12:19:31Z</dcterms:created>
  <dcterms:modified xsi:type="dcterms:W3CDTF">2021-03-06T21:55:55Z</dcterms:modified>
</cp:coreProperties>
</file>