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8150" y="4588506"/>
            <a:ext cx="609600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Гребенюк Светлана </a:t>
            </a:r>
            <a:r>
              <a:rPr lang="ru-RU" sz="3600" b="1" dirty="0"/>
              <a:t>С</a:t>
            </a:r>
            <a:r>
              <a:rPr lang="ru-RU" sz="3600" b="1" dirty="0" smtClean="0"/>
              <a:t>ергеевна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начальных классов МБОУ СОШ </a:t>
            </a:r>
            <a:r>
              <a:rPr lang="ru-RU" sz="1800" b="1" smtClean="0"/>
              <a:t>с УИОП </a:t>
            </a:r>
            <a:br>
              <a:rPr lang="ru-RU" sz="1800" b="1" smtClean="0"/>
            </a:br>
            <a:r>
              <a:rPr lang="ru-RU" sz="1800" b="1" smtClean="0"/>
              <a:t>им</a:t>
            </a:r>
            <a:r>
              <a:rPr lang="ru-RU" sz="1800" b="1" dirty="0" smtClean="0"/>
              <a:t>. Г.К. Жукова </a:t>
            </a:r>
            <a:r>
              <a:rPr lang="ru-RU" sz="1800" b="1" dirty="0"/>
              <a:t>СОШ №2</a:t>
            </a: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Гребенюк Светлана Сергеевна учитель начальных классов МБОУ СОШ с УИОП  им. Г.К. Жукова СОШ №2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2022-04-05T08:32:32Z</dcterms:modified>
</cp:coreProperties>
</file>