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51" d="100"/>
          <a:sy n="51" d="100"/>
        </p:scale>
        <p:origin x="2214" y="114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61950" y="4588506"/>
            <a:ext cx="6153150" cy="910594"/>
          </a:xfrm>
        </p:spPr>
        <p:txBody>
          <a:bodyPr>
            <a:noAutofit/>
          </a:bodyPr>
          <a:lstStyle/>
          <a:p>
            <a:r>
              <a:rPr lang="ru-RU" sz="2800" b="1" dirty="0" err="1" smtClean="0"/>
              <a:t>Межлумян</a:t>
            </a:r>
            <a:r>
              <a:rPr lang="ru-RU" sz="2800" b="1" dirty="0" smtClean="0"/>
              <a:t> </a:t>
            </a:r>
            <a:r>
              <a:rPr lang="ru-RU" sz="2800" b="1" dirty="0" err="1" smtClean="0"/>
              <a:t>Гаяне</a:t>
            </a:r>
            <a:r>
              <a:rPr lang="ru-RU" sz="2800" b="1" dirty="0" smtClean="0"/>
              <a:t> Владимировна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1800" b="1" dirty="0"/>
              <a:t>учитель </a:t>
            </a:r>
            <a:r>
              <a:rPr lang="ru-RU" sz="1800" b="1" dirty="0" smtClean="0"/>
              <a:t>русского языка и литературы МБОУ СОШ №5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5-7 апреля 2022 год </a:t>
            </a: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7</Words>
  <Application>Microsoft Office PowerPoint</Application>
  <PresentationFormat>Произвольный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Межлумян Гаяне Владимировна учитель русского языка и литературы МБОУ СОШ №5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Александр</cp:lastModifiedBy>
  <cp:revision>24</cp:revision>
  <dcterms:created xsi:type="dcterms:W3CDTF">2020-12-14T12:19:31Z</dcterms:created>
  <dcterms:modified xsi:type="dcterms:W3CDTF">2022-04-05T09:18:19Z</dcterms:modified>
</cp:coreProperties>
</file>