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 varScale="1">
        <p:scale>
          <a:sx n="61" d="100"/>
          <a:sy n="61" d="100"/>
        </p:scale>
        <p:origin x="6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16" y="0"/>
            <a:ext cx="6929535" cy="97783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0275" y="4534960"/>
            <a:ext cx="5829300" cy="571324"/>
          </a:xfrm>
        </p:spPr>
        <p:txBody>
          <a:bodyPr>
            <a:no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Ахраменюк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Константин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2667257" y="807401"/>
            <a:ext cx="1380790" cy="51898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dirty="0" smtClean="0">
                <a:solidFill>
                  <a:srgbClr val="420000"/>
                </a:solidFill>
              </a:rPr>
              <a:t>V</a:t>
            </a:r>
            <a:r>
              <a:rPr lang="ru-RU" sz="9300" dirty="0" smtClean="0"/>
              <a:t>  </a:t>
            </a:r>
            <a:r>
              <a:rPr lang="ru-RU" dirty="0" smtClean="0"/>
              <a:t>                 </a:t>
            </a:r>
            <a:r>
              <a:rPr lang="en-US" dirty="0" smtClean="0"/>
              <a:t>      </a:t>
            </a:r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524511" y="8816938"/>
            <a:ext cx="1523485" cy="255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24-25 февраля 2022 год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171379" y="5929229"/>
            <a:ext cx="4537344" cy="5189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 для проверки внимания и реакции машинистов и их помощников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Arduino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9244" y="6663847"/>
            <a:ext cx="1290181" cy="21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39244" y="6876789"/>
            <a:ext cx="150312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6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1546</TotalTime>
  <Words>19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Ахраменюк Константин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Михаил Кленов</cp:lastModifiedBy>
  <cp:revision>24</cp:revision>
  <dcterms:created xsi:type="dcterms:W3CDTF">2020-12-14T12:19:31Z</dcterms:created>
  <dcterms:modified xsi:type="dcterms:W3CDTF">2022-02-25T13:49:15Z</dcterms:modified>
</cp:coreProperties>
</file>