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64" r:id="rId5"/>
    <p:sldId id="282" r:id="rId6"/>
    <p:sldId id="283" r:id="rId7"/>
    <p:sldId id="286" r:id="rId8"/>
    <p:sldId id="287" r:id="rId9"/>
    <p:sldId id="269" r:id="rId10"/>
    <p:sldId id="288" r:id="rId11"/>
    <p:sldId id="290" r:id="rId12"/>
    <p:sldId id="291" r:id="rId13"/>
    <p:sldId id="292" r:id="rId14"/>
    <p:sldId id="294" r:id="rId15"/>
    <p:sldId id="295" r:id="rId16"/>
    <p:sldId id="297" r:id="rId17"/>
    <p:sldId id="298" r:id="rId18"/>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p:scale>
          <a:sx n="121" d="100"/>
          <a:sy n="121" d="100"/>
        </p:scale>
        <p:origin x="-108" y="-30"/>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7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313E3-CAAD-45D1-87D6-A1566C56EE3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D9E8AB8A-D8F5-4DAE-823B-05A2C37E4908}">
      <dgm:prSet phldrT="[Текст]"/>
      <dgm:spPr/>
      <dgm:t>
        <a:bodyPr/>
        <a:lstStyle/>
        <a:p>
          <a:r>
            <a:rPr lang="ru-RU" dirty="0"/>
            <a:t>работа</a:t>
          </a:r>
        </a:p>
      </dgm:t>
    </dgm:pt>
    <dgm:pt modelId="{FAA1CC1A-A9CB-4E1E-A302-C46E9CEA680D}" type="parTrans" cxnId="{88EBD752-5307-45FB-957B-EBF97DD30E1D}">
      <dgm:prSet/>
      <dgm:spPr/>
      <dgm:t>
        <a:bodyPr/>
        <a:lstStyle/>
        <a:p>
          <a:endParaRPr lang="ru-RU"/>
        </a:p>
      </dgm:t>
    </dgm:pt>
    <dgm:pt modelId="{52A1E0B4-2C73-485C-8EF0-8020BAB94852}" type="sibTrans" cxnId="{88EBD752-5307-45FB-957B-EBF97DD30E1D}">
      <dgm:prSet/>
      <dgm:spPr/>
      <dgm:t>
        <a:bodyPr/>
        <a:lstStyle/>
        <a:p>
          <a:endParaRPr lang="ru-RU"/>
        </a:p>
      </dgm:t>
    </dgm:pt>
    <dgm:pt modelId="{978C8ED2-CF76-4078-80C6-417C830D59C9}">
      <dgm:prSet phldrT="[Текст]"/>
      <dgm:spPr/>
      <dgm:t>
        <a:bodyPr/>
        <a:lstStyle/>
        <a:p>
          <a:r>
            <a:rPr lang="ru-RU" dirty="0"/>
            <a:t>государство</a:t>
          </a:r>
        </a:p>
      </dgm:t>
    </dgm:pt>
    <dgm:pt modelId="{D0D5E82A-3820-413E-BA6A-A0336DDCB008}" type="parTrans" cxnId="{C6C4BDE6-598E-483C-B6D0-276F372D8EA8}">
      <dgm:prSet/>
      <dgm:spPr/>
      <dgm:t>
        <a:bodyPr/>
        <a:lstStyle/>
        <a:p>
          <a:endParaRPr lang="ru-RU"/>
        </a:p>
      </dgm:t>
    </dgm:pt>
    <dgm:pt modelId="{589C13A7-CBC6-4E4B-8706-B52990412DB7}" type="sibTrans" cxnId="{C6C4BDE6-598E-483C-B6D0-276F372D8EA8}">
      <dgm:prSet/>
      <dgm:spPr/>
      <dgm:t>
        <a:bodyPr/>
        <a:lstStyle/>
        <a:p>
          <a:endParaRPr lang="ru-RU"/>
        </a:p>
      </dgm:t>
    </dgm:pt>
    <dgm:pt modelId="{9E21EA12-880F-477B-ADC5-82FF6881D98F}">
      <dgm:prSet phldrT="[Текст]"/>
      <dgm:spPr/>
      <dgm:t>
        <a:bodyPr/>
        <a:lstStyle/>
        <a:p>
          <a:r>
            <a:rPr lang="ru-RU" dirty="0"/>
            <a:t>семья</a:t>
          </a:r>
        </a:p>
      </dgm:t>
    </dgm:pt>
    <dgm:pt modelId="{BBC45839-656F-4A59-ADC3-E8D0FF7EA8DC}" type="parTrans" cxnId="{F4551247-8CD6-4EC6-A147-E01AFE05F023}">
      <dgm:prSet/>
      <dgm:spPr/>
      <dgm:t>
        <a:bodyPr/>
        <a:lstStyle/>
        <a:p>
          <a:endParaRPr lang="ru-RU"/>
        </a:p>
      </dgm:t>
    </dgm:pt>
    <dgm:pt modelId="{B39C9FE9-2E1F-4B33-834B-80B113F76815}" type="sibTrans" cxnId="{F4551247-8CD6-4EC6-A147-E01AFE05F023}">
      <dgm:prSet/>
      <dgm:spPr/>
      <dgm:t>
        <a:bodyPr/>
        <a:lstStyle/>
        <a:p>
          <a:endParaRPr lang="ru-RU"/>
        </a:p>
      </dgm:t>
    </dgm:pt>
    <dgm:pt modelId="{364FEB4B-9456-429D-8AC9-F9BFA3A881FF}">
      <dgm:prSet phldrT="[Текст]"/>
      <dgm:spPr/>
      <dgm:t>
        <a:bodyPr/>
        <a:lstStyle/>
        <a:p>
          <a:r>
            <a:rPr lang="ru-RU" dirty="0"/>
            <a:t>культура</a:t>
          </a:r>
        </a:p>
      </dgm:t>
    </dgm:pt>
    <dgm:pt modelId="{3462A392-D468-40A4-AC67-A4FCE665D440}" type="parTrans" cxnId="{58E43C36-1691-4969-AF03-67FB991EBAC1}">
      <dgm:prSet/>
      <dgm:spPr/>
      <dgm:t>
        <a:bodyPr/>
        <a:lstStyle/>
        <a:p>
          <a:endParaRPr lang="ru-RU"/>
        </a:p>
      </dgm:t>
    </dgm:pt>
    <dgm:pt modelId="{0BB8CE4D-F5F4-4F87-80D7-1BCA93F865E2}" type="sibTrans" cxnId="{58E43C36-1691-4969-AF03-67FB991EBAC1}">
      <dgm:prSet/>
      <dgm:spPr/>
      <dgm:t>
        <a:bodyPr/>
        <a:lstStyle/>
        <a:p>
          <a:endParaRPr lang="ru-RU"/>
        </a:p>
      </dgm:t>
    </dgm:pt>
    <dgm:pt modelId="{C34421A1-0A46-48F9-8D83-199B12417031}">
      <dgm:prSet phldrT="[Текст]"/>
      <dgm:spPr/>
      <dgm:t>
        <a:bodyPr/>
        <a:lstStyle/>
        <a:p>
          <a:r>
            <a:rPr lang="ru-RU" dirty="0"/>
            <a:t>здоровье</a:t>
          </a:r>
        </a:p>
      </dgm:t>
    </dgm:pt>
    <dgm:pt modelId="{99EDC70E-DCB7-46AB-9013-05A3E800A39F}" type="parTrans" cxnId="{08A4CA50-F04B-43A6-A02A-3ADED9A1DB5B}">
      <dgm:prSet/>
      <dgm:spPr/>
      <dgm:t>
        <a:bodyPr/>
        <a:lstStyle/>
        <a:p>
          <a:endParaRPr lang="ru-RU"/>
        </a:p>
      </dgm:t>
    </dgm:pt>
    <dgm:pt modelId="{70088FA8-BE41-411C-8B8B-ED663AB057C5}" type="sibTrans" cxnId="{08A4CA50-F04B-43A6-A02A-3ADED9A1DB5B}">
      <dgm:prSet/>
      <dgm:spPr/>
      <dgm:t>
        <a:bodyPr/>
        <a:lstStyle/>
        <a:p>
          <a:endParaRPr lang="ru-RU"/>
        </a:p>
      </dgm:t>
    </dgm:pt>
    <dgm:pt modelId="{121F77E0-600E-45CE-AFB7-C83B6A847B0F}" type="pres">
      <dgm:prSet presAssocID="{D45313E3-CAAD-45D1-87D6-A1566C56EE36}" presName="cycle" presStyleCnt="0">
        <dgm:presLayoutVars>
          <dgm:dir/>
          <dgm:resizeHandles val="exact"/>
        </dgm:presLayoutVars>
      </dgm:prSet>
      <dgm:spPr/>
      <dgm:t>
        <a:bodyPr/>
        <a:lstStyle/>
        <a:p>
          <a:endParaRPr lang="ru-RU"/>
        </a:p>
      </dgm:t>
    </dgm:pt>
    <dgm:pt modelId="{1C7DC8B2-1FAD-4F91-9C6D-E45EE2DBE36A}" type="pres">
      <dgm:prSet presAssocID="{D9E8AB8A-D8F5-4DAE-823B-05A2C37E4908}" presName="node" presStyleLbl="node1" presStyleIdx="0" presStyleCnt="5">
        <dgm:presLayoutVars>
          <dgm:bulletEnabled val="1"/>
        </dgm:presLayoutVars>
      </dgm:prSet>
      <dgm:spPr/>
      <dgm:t>
        <a:bodyPr/>
        <a:lstStyle/>
        <a:p>
          <a:endParaRPr lang="ru-RU"/>
        </a:p>
      </dgm:t>
    </dgm:pt>
    <dgm:pt modelId="{2839CC5D-FB4D-4214-B71C-496E52BD5873}" type="pres">
      <dgm:prSet presAssocID="{D9E8AB8A-D8F5-4DAE-823B-05A2C37E4908}" presName="spNode" presStyleCnt="0"/>
      <dgm:spPr/>
    </dgm:pt>
    <dgm:pt modelId="{0528CFCD-0573-4124-BA18-CD1C8B49F526}" type="pres">
      <dgm:prSet presAssocID="{52A1E0B4-2C73-485C-8EF0-8020BAB94852}" presName="sibTrans" presStyleLbl="sibTrans1D1" presStyleIdx="0" presStyleCnt="5"/>
      <dgm:spPr/>
      <dgm:t>
        <a:bodyPr/>
        <a:lstStyle/>
        <a:p>
          <a:endParaRPr lang="ru-RU"/>
        </a:p>
      </dgm:t>
    </dgm:pt>
    <dgm:pt modelId="{4E1FEB42-86AB-4A73-B974-4EA9CBA3BE8B}" type="pres">
      <dgm:prSet presAssocID="{978C8ED2-CF76-4078-80C6-417C830D59C9}" presName="node" presStyleLbl="node1" presStyleIdx="1" presStyleCnt="5">
        <dgm:presLayoutVars>
          <dgm:bulletEnabled val="1"/>
        </dgm:presLayoutVars>
      </dgm:prSet>
      <dgm:spPr/>
      <dgm:t>
        <a:bodyPr/>
        <a:lstStyle/>
        <a:p>
          <a:endParaRPr lang="ru-RU"/>
        </a:p>
      </dgm:t>
    </dgm:pt>
    <dgm:pt modelId="{41B334E7-7C7E-4946-9BFF-5A6DE84A2EEC}" type="pres">
      <dgm:prSet presAssocID="{978C8ED2-CF76-4078-80C6-417C830D59C9}" presName="spNode" presStyleCnt="0"/>
      <dgm:spPr/>
    </dgm:pt>
    <dgm:pt modelId="{C3B78AA3-E146-4103-BE99-5D89F57A8A79}" type="pres">
      <dgm:prSet presAssocID="{589C13A7-CBC6-4E4B-8706-B52990412DB7}" presName="sibTrans" presStyleLbl="sibTrans1D1" presStyleIdx="1" presStyleCnt="5"/>
      <dgm:spPr/>
      <dgm:t>
        <a:bodyPr/>
        <a:lstStyle/>
        <a:p>
          <a:endParaRPr lang="ru-RU"/>
        </a:p>
      </dgm:t>
    </dgm:pt>
    <dgm:pt modelId="{4A54C079-3D76-4867-BBCA-85EE45B02744}" type="pres">
      <dgm:prSet presAssocID="{9E21EA12-880F-477B-ADC5-82FF6881D98F}" presName="node" presStyleLbl="node1" presStyleIdx="2" presStyleCnt="5">
        <dgm:presLayoutVars>
          <dgm:bulletEnabled val="1"/>
        </dgm:presLayoutVars>
      </dgm:prSet>
      <dgm:spPr/>
      <dgm:t>
        <a:bodyPr/>
        <a:lstStyle/>
        <a:p>
          <a:endParaRPr lang="ru-RU"/>
        </a:p>
      </dgm:t>
    </dgm:pt>
    <dgm:pt modelId="{17034021-B135-42B8-A162-EB4B6EAA6F65}" type="pres">
      <dgm:prSet presAssocID="{9E21EA12-880F-477B-ADC5-82FF6881D98F}" presName="spNode" presStyleCnt="0"/>
      <dgm:spPr/>
    </dgm:pt>
    <dgm:pt modelId="{133AE058-CE36-4858-959F-67CA24BAA722}" type="pres">
      <dgm:prSet presAssocID="{B39C9FE9-2E1F-4B33-834B-80B113F76815}" presName="sibTrans" presStyleLbl="sibTrans1D1" presStyleIdx="2" presStyleCnt="5"/>
      <dgm:spPr/>
      <dgm:t>
        <a:bodyPr/>
        <a:lstStyle/>
        <a:p>
          <a:endParaRPr lang="ru-RU"/>
        </a:p>
      </dgm:t>
    </dgm:pt>
    <dgm:pt modelId="{F455731E-7E83-4F2E-ACFF-76AF504BC3AE}" type="pres">
      <dgm:prSet presAssocID="{364FEB4B-9456-429D-8AC9-F9BFA3A881FF}" presName="node" presStyleLbl="node1" presStyleIdx="3" presStyleCnt="5">
        <dgm:presLayoutVars>
          <dgm:bulletEnabled val="1"/>
        </dgm:presLayoutVars>
      </dgm:prSet>
      <dgm:spPr/>
      <dgm:t>
        <a:bodyPr/>
        <a:lstStyle/>
        <a:p>
          <a:endParaRPr lang="ru-RU"/>
        </a:p>
      </dgm:t>
    </dgm:pt>
    <dgm:pt modelId="{BBD9FC9B-A069-402A-AF8E-18B2B75E5C55}" type="pres">
      <dgm:prSet presAssocID="{364FEB4B-9456-429D-8AC9-F9BFA3A881FF}" presName="spNode" presStyleCnt="0"/>
      <dgm:spPr/>
    </dgm:pt>
    <dgm:pt modelId="{C7D56EAC-579F-49E2-B6D2-EF03CA4C0D9B}" type="pres">
      <dgm:prSet presAssocID="{0BB8CE4D-F5F4-4F87-80D7-1BCA93F865E2}" presName="sibTrans" presStyleLbl="sibTrans1D1" presStyleIdx="3" presStyleCnt="5"/>
      <dgm:spPr/>
      <dgm:t>
        <a:bodyPr/>
        <a:lstStyle/>
        <a:p>
          <a:endParaRPr lang="ru-RU"/>
        </a:p>
      </dgm:t>
    </dgm:pt>
    <dgm:pt modelId="{9EA7206C-14CC-46BF-A901-57FF3DEE0D53}" type="pres">
      <dgm:prSet presAssocID="{C34421A1-0A46-48F9-8D83-199B12417031}" presName="node" presStyleLbl="node1" presStyleIdx="4" presStyleCnt="5">
        <dgm:presLayoutVars>
          <dgm:bulletEnabled val="1"/>
        </dgm:presLayoutVars>
      </dgm:prSet>
      <dgm:spPr/>
      <dgm:t>
        <a:bodyPr/>
        <a:lstStyle/>
        <a:p>
          <a:endParaRPr lang="ru-RU"/>
        </a:p>
      </dgm:t>
    </dgm:pt>
    <dgm:pt modelId="{A653FC7F-A9A4-41F0-928B-E1F98460E59F}" type="pres">
      <dgm:prSet presAssocID="{C34421A1-0A46-48F9-8D83-199B12417031}" presName="spNode" presStyleCnt="0"/>
      <dgm:spPr/>
    </dgm:pt>
    <dgm:pt modelId="{A511B315-2F64-4B1F-B34C-68DD7FB85AF3}" type="pres">
      <dgm:prSet presAssocID="{70088FA8-BE41-411C-8B8B-ED663AB057C5}" presName="sibTrans" presStyleLbl="sibTrans1D1" presStyleIdx="4" presStyleCnt="5"/>
      <dgm:spPr/>
      <dgm:t>
        <a:bodyPr/>
        <a:lstStyle/>
        <a:p>
          <a:endParaRPr lang="ru-RU"/>
        </a:p>
      </dgm:t>
    </dgm:pt>
  </dgm:ptLst>
  <dgm:cxnLst>
    <dgm:cxn modelId="{A6A4DC53-3A70-452A-ADA6-57000AFB5059}" type="presOf" srcId="{C34421A1-0A46-48F9-8D83-199B12417031}" destId="{9EA7206C-14CC-46BF-A901-57FF3DEE0D53}" srcOrd="0" destOrd="0" presId="urn:microsoft.com/office/officeart/2005/8/layout/cycle6"/>
    <dgm:cxn modelId="{2BC56A76-A6B9-4BBB-A469-9A40716137D7}" type="presOf" srcId="{0BB8CE4D-F5F4-4F87-80D7-1BCA93F865E2}" destId="{C7D56EAC-579F-49E2-B6D2-EF03CA4C0D9B}" srcOrd="0" destOrd="0" presId="urn:microsoft.com/office/officeart/2005/8/layout/cycle6"/>
    <dgm:cxn modelId="{6258726D-4E59-4983-B81F-6EDA5B8A9131}" type="presOf" srcId="{978C8ED2-CF76-4078-80C6-417C830D59C9}" destId="{4E1FEB42-86AB-4A73-B974-4EA9CBA3BE8B}" srcOrd="0" destOrd="0" presId="urn:microsoft.com/office/officeart/2005/8/layout/cycle6"/>
    <dgm:cxn modelId="{08A4CA50-F04B-43A6-A02A-3ADED9A1DB5B}" srcId="{D45313E3-CAAD-45D1-87D6-A1566C56EE36}" destId="{C34421A1-0A46-48F9-8D83-199B12417031}" srcOrd="4" destOrd="0" parTransId="{99EDC70E-DCB7-46AB-9013-05A3E800A39F}" sibTransId="{70088FA8-BE41-411C-8B8B-ED663AB057C5}"/>
    <dgm:cxn modelId="{58E43C36-1691-4969-AF03-67FB991EBAC1}" srcId="{D45313E3-CAAD-45D1-87D6-A1566C56EE36}" destId="{364FEB4B-9456-429D-8AC9-F9BFA3A881FF}" srcOrd="3" destOrd="0" parTransId="{3462A392-D468-40A4-AC67-A4FCE665D440}" sibTransId="{0BB8CE4D-F5F4-4F87-80D7-1BCA93F865E2}"/>
    <dgm:cxn modelId="{F4551247-8CD6-4EC6-A147-E01AFE05F023}" srcId="{D45313E3-CAAD-45D1-87D6-A1566C56EE36}" destId="{9E21EA12-880F-477B-ADC5-82FF6881D98F}" srcOrd="2" destOrd="0" parTransId="{BBC45839-656F-4A59-ADC3-E8D0FF7EA8DC}" sibTransId="{B39C9FE9-2E1F-4B33-834B-80B113F76815}"/>
    <dgm:cxn modelId="{88EBD752-5307-45FB-957B-EBF97DD30E1D}" srcId="{D45313E3-CAAD-45D1-87D6-A1566C56EE36}" destId="{D9E8AB8A-D8F5-4DAE-823B-05A2C37E4908}" srcOrd="0" destOrd="0" parTransId="{FAA1CC1A-A9CB-4E1E-A302-C46E9CEA680D}" sibTransId="{52A1E0B4-2C73-485C-8EF0-8020BAB94852}"/>
    <dgm:cxn modelId="{F3BD7AD3-B494-4BC7-9D8C-4E4DE64DED68}" type="presOf" srcId="{70088FA8-BE41-411C-8B8B-ED663AB057C5}" destId="{A511B315-2F64-4B1F-B34C-68DD7FB85AF3}" srcOrd="0" destOrd="0" presId="urn:microsoft.com/office/officeart/2005/8/layout/cycle6"/>
    <dgm:cxn modelId="{934AA9AB-77F9-486F-9F16-E636A4CAA232}" type="presOf" srcId="{D45313E3-CAAD-45D1-87D6-A1566C56EE36}" destId="{121F77E0-600E-45CE-AFB7-C83B6A847B0F}" srcOrd="0" destOrd="0" presId="urn:microsoft.com/office/officeart/2005/8/layout/cycle6"/>
    <dgm:cxn modelId="{F69FBE6C-2589-4527-8DBA-AE3ED2F4F0FE}" type="presOf" srcId="{52A1E0B4-2C73-485C-8EF0-8020BAB94852}" destId="{0528CFCD-0573-4124-BA18-CD1C8B49F526}" srcOrd="0" destOrd="0" presId="urn:microsoft.com/office/officeart/2005/8/layout/cycle6"/>
    <dgm:cxn modelId="{CCAFC5EE-3512-4D23-A6FB-F229BE99C282}" type="presOf" srcId="{364FEB4B-9456-429D-8AC9-F9BFA3A881FF}" destId="{F455731E-7E83-4F2E-ACFF-76AF504BC3AE}" srcOrd="0" destOrd="0" presId="urn:microsoft.com/office/officeart/2005/8/layout/cycle6"/>
    <dgm:cxn modelId="{347C1C8B-C523-47AC-8057-2CDB47341B32}" type="presOf" srcId="{9E21EA12-880F-477B-ADC5-82FF6881D98F}" destId="{4A54C079-3D76-4867-BBCA-85EE45B02744}" srcOrd="0" destOrd="0" presId="urn:microsoft.com/office/officeart/2005/8/layout/cycle6"/>
    <dgm:cxn modelId="{D949E8B5-1870-4368-BCA5-8453685AEDE2}" type="presOf" srcId="{D9E8AB8A-D8F5-4DAE-823B-05A2C37E4908}" destId="{1C7DC8B2-1FAD-4F91-9C6D-E45EE2DBE36A}" srcOrd="0" destOrd="0" presId="urn:microsoft.com/office/officeart/2005/8/layout/cycle6"/>
    <dgm:cxn modelId="{43B569BE-0256-4338-B4EC-7CEF26E64C31}" type="presOf" srcId="{B39C9FE9-2E1F-4B33-834B-80B113F76815}" destId="{133AE058-CE36-4858-959F-67CA24BAA722}" srcOrd="0" destOrd="0" presId="urn:microsoft.com/office/officeart/2005/8/layout/cycle6"/>
    <dgm:cxn modelId="{B718027B-8F21-46E3-B902-DBD473B67D87}" type="presOf" srcId="{589C13A7-CBC6-4E4B-8706-B52990412DB7}" destId="{C3B78AA3-E146-4103-BE99-5D89F57A8A79}" srcOrd="0" destOrd="0" presId="urn:microsoft.com/office/officeart/2005/8/layout/cycle6"/>
    <dgm:cxn modelId="{C6C4BDE6-598E-483C-B6D0-276F372D8EA8}" srcId="{D45313E3-CAAD-45D1-87D6-A1566C56EE36}" destId="{978C8ED2-CF76-4078-80C6-417C830D59C9}" srcOrd="1" destOrd="0" parTransId="{D0D5E82A-3820-413E-BA6A-A0336DDCB008}" sibTransId="{589C13A7-CBC6-4E4B-8706-B52990412DB7}"/>
    <dgm:cxn modelId="{147038B7-91B8-40FF-B915-D8673B650A06}" type="presParOf" srcId="{121F77E0-600E-45CE-AFB7-C83B6A847B0F}" destId="{1C7DC8B2-1FAD-4F91-9C6D-E45EE2DBE36A}" srcOrd="0" destOrd="0" presId="urn:microsoft.com/office/officeart/2005/8/layout/cycle6"/>
    <dgm:cxn modelId="{A1337EDC-1771-4300-99E9-987039DF3859}" type="presParOf" srcId="{121F77E0-600E-45CE-AFB7-C83B6A847B0F}" destId="{2839CC5D-FB4D-4214-B71C-496E52BD5873}" srcOrd="1" destOrd="0" presId="urn:microsoft.com/office/officeart/2005/8/layout/cycle6"/>
    <dgm:cxn modelId="{8267DD5A-7859-4D70-BD99-FCB23058C43F}" type="presParOf" srcId="{121F77E0-600E-45CE-AFB7-C83B6A847B0F}" destId="{0528CFCD-0573-4124-BA18-CD1C8B49F526}" srcOrd="2" destOrd="0" presId="urn:microsoft.com/office/officeart/2005/8/layout/cycle6"/>
    <dgm:cxn modelId="{931B64A4-0ED9-4F48-8561-5D943E387AE7}" type="presParOf" srcId="{121F77E0-600E-45CE-AFB7-C83B6A847B0F}" destId="{4E1FEB42-86AB-4A73-B974-4EA9CBA3BE8B}" srcOrd="3" destOrd="0" presId="urn:microsoft.com/office/officeart/2005/8/layout/cycle6"/>
    <dgm:cxn modelId="{596E3490-6C96-4ACD-B2F8-741A519AA174}" type="presParOf" srcId="{121F77E0-600E-45CE-AFB7-C83B6A847B0F}" destId="{41B334E7-7C7E-4946-9BFF-5A6DE84A2EEC}" srcOrd="4" destOrd="0" presId="urn:microsoft.com/office/officeart/2005/8/layout/cycle6"/>
    <dgm:cxn modelId="{64E005F2-2F29-4604-921F-FD718E1E287E}" type="presParOf" srcId="{121F77E0-600E-45CE-AFB7-C83B6A847B0F}" destId="{C3B78AA3-E146-4103-BE99-5D89F57A8A79}" srcOrd="5" destOrd="0" presId="urn:microsoft.com/office/officeart/2005/8/layout/cycle6"/>
    <dgm:cxn modelId="{60F93B34-76C7-4F8D-8A0A-77FC2B42C76F}" type="presParOf" srcId="{121F77E0-600E-45CE-AFB7-C83B6A847B0F}" destId="{4A54C079-3D76-4867-BBCA-85EE45B02744}" srcOrd="6" destOrd="0" presId="urn:microsoft.com/office/officeart/2005/8/layout/cycle6"/>
    <dgm:cxn modelId="{78DA4414-7916-4A1B-BE7F-50C00EB8CD79}" type="presParOf" srcId="{121F77E0-600E-45CE-AFB7-C83B6A847B0F}" destId="{17034021-B135-42B8-A162-EB4B6EAA6F65}" srcOrd="7" destOrd="0" presId="urn:microsoft.com/office/officeart/2005/8/layout/cycle6"/>
    <dgm:cxn modelId="{BCE91484-6ACC-4B36-B2D9-6956EB4FCE02}" type="presParOf" srcId="{121F77E0-600E-45CE-AFB7-C83B6A847B0F}" destId="{133AE058-CE36-4858-959F-67CA24BAA722}" srcOrd="8" destOrd="0" presId="urn:microsoft.com/office/officeart/2005/8/layout/cycle6"/>
    <dgm:cxn modelId="{6596C222-F619-45D4-9BD6-3D7BAAE95532}" type="presParOf" srcId="{121F77E0-600E-45CE-AFB7-C83B6A847B0F}" destId="{F455731E-7E83-4F2E-ACFF-76AF504BC3AE}" srcOrd="9" destOrd="0" presId="urn:microsoft.com/office/officeart/2005/8/layout/cycle6"/>
    <dgm:cxn modelId="{D24C279F-F02C-4DDC-A2A6-9E50656DB2E4}" type="presParOf" srcId="{121F77E0-600E-45CE-AFB7-C83B6A847B0F}" destId="{BBD9FC9B-A069-402A-AF8E-18B2B75E5C55}" srcOrd="10" destOrd="0" presId="urn:microsoft.com/office/officeart/2005/8/layout/cycle6"/>
    <dgm:cxn modelId="{3BD40F39-53C4-4E4E-AB68-1CD5FBA2A8F6}" type="presParOf" srcId="{121F77E0-600E-45CE-AFB7-C83B6A847B0F}" destId="{C7D56EAC-579F-49E2-B6D2-EF03CA4C0D9B}" srcOrd="11" destOrd="0" presId="urn:microsoft.com/office/officeart/2005/8/layout/cycle6"/>
    <dgm:cxn modelId="{066A4637-4D23-4DE8-9235-3F3F3FF37DE5}" type="presParOf" srcId="{121F77E0-600E-45CE-AFB7-C83B6A847B0F}" destId="{9EA7206C-14CC-46BF-A901-57FF3DEE0D53}" srcOrd="12" destOrd="0" presId="urn:microsoft.com/office/officeart/2005/8/layout/cycle6"/>
    <dgm:cxn modelId="{75FBAD61-C4AB-43B8-9223-A11D20CF4C83}" type="presParOf" srcId="{121F77E0-600E-45CE-AFB7-C83B6A847B0F}" destId="{A653FC7F-A9A4-41F0-928B-E1F98460E59F}" srcOrd="13" destOrd="0" presId="urn:microsoft.com/office/officeart/2005/8/layout/cycle6"/>
    <dgm:cxn modelId="{0A7D3240-C9E8-4AAC-9E2E-842DECF706E6}" type="presParOf" srcId="{121F77E0-600E-45CE-AFB7-C83B6A847B0F}" destId="{A511B315-2F64-4B1F-B34C-68DD7FB85AF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C6235-A8CE-499C-A402-48068B0382D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9B1797CA-E76C-404C-9098-946B3C7535C2}">
      <dgm:prSet phldrT="[Текст]"/>
      <dgm:spPr/>
      <dgm:t>
        <a:bodyPr/>
        <a:lstStyle/>
        <a:p>
          <a:r>
            <a:rPr lang="ru-RU" dirty="0"/>
            <a:t>учитель</a:t>
          </a:r>
        </a:p>
      </dgm:t>
    </dgm:pt>
    <dgm:pt modelId="{27D6EBA5-CC56-4CC3-8D86-7983A127DC91}" type="parTrans" cxnId="{2337F1A7-4678-4E85-AF86-820BF3751569}">
      <dgm:prSet/>
      <dgm:spPr/>
      <dgm:t>
        <a:bodyPr/>
        <a:lstStyle/>
        <a:p>
          <a:endParaRPr lang="ru-RU"/>
        </a:p>
      </dgm:t>
    </dgm:pt>
    <dgm:pt modelId="{BCB1CC87-4D23-4907-90A2-A476F8E1449C}" type="sibTrans" cxnId="{2337F1A7-4678-4E85-AF86-820BF3751569}">
      <dgm:prSet/>
      <dgm:spPr/>
      <dgm:t>
        <a:bodyPr/>
        <a:lstStyle/>
        <a:p>
          <a:endParaRPr lang="ru-RU"/>
        </a:p>
      </dgm:t>
    </dgm:pt>
    <dgm:pt modelId="{A061F358-1C33-4758-99FA-CE25312C26E6}">
      <dgm:prSet phldrT="[Текст]"/>
      <dgm:spPr/>
      <dgm:t>
        <a:bodyPr/>
        <a:lstStyle/>
        <a:p>
          <a:r>
            <a:rPr lang="ru-RU" dirty="0"/>
            <a:t>Ученик 1</a:t>
          </a:r>
        </a:p>
        <a:p>
          <a:r>
            <a:rPr lang="ru-RU" dirty="0"/>
            <a:t>идея</a:t>
          </a:r>
        </a:p>
      </dgm:t>
    </dgm:pt>
    <dgm:pt modelId="{30E384CC-04DF-494F-8B8C-02088809B352}" type="parTrans" cxnId="{89F4B8A7-8FAB-459E-9BC3-57DB215D50EE}">
      <dgm:prSet/>
      <dgm:spPr/>
      <dgm:t>
        <a:bodyPr/>
        <a:lstStyle/>
        <a:p>
          <a:endParaRPr lang="ru-RU"/>
        </a:p>
      </dgm:t>
    </dgm:pt>
    <dgm:pt modelId="{BC68E9C4-9A95-4505-B503-EC2EDF4277C3}" type="sibTrans" cxnId="{89F4B8A7-8FAB-459E-9BC3-57DB215D50EE}">
      <dgm:prSet/>
      <dgm:spPr/>
      <dgm:t>
        <a:bodyPr/>
        <a:lstStyle/>
        <a:p>
          <a:endParaRPr lang="ru-RU"/>
        </a:p>
      </dgm:t>
    </dgm:pt>
    <dgm:pt modelId="{B5CD5972-69B6-400A-B0DC-DF2515B63E23}">
      <dgm:prSet phldrT="[Текст]"/>
      <dgm:spPr/>
      <dgm:t>
        <a:bodyPr/>
        <a:lstStyle/>
        <a:p>
          <a:r>
            <a:rPr lang="ru-RU" dirty="0"/>
            <a:t>Ученик 2</a:t>
          </a:r>
        </a:p>
        <a:p>
          <a:r>
            <a:rPr lang="ru-RU" dirty="0"/>
            <a:t>«за»</a:t>
          </a:r>
        </a:p>
      </dgm:t>
    </dgm:pt>
    <dgm:pt modelId="{BCAD0844-2B1D-44E4-A74E-779528C011E2}" type="parTrans" cxnId="{538FDA02-8ED9-4475-BC19-8BFC78290446}">
      <dgm:prSet/>
      <dgm:spPr/>
      <dgm:t>
        <a:bodyPr/>
        <a:lstStyle/>
        <a:p>
          <a:endParaRPr lang="ru-RU"/>
        </a:p>
      </dgm:t>
    </dgm:pt>
    <dgm:pt modelId="{EB6A42FA-C41B-4B79-A2C2-B83EF99DA3A0}" type="sibTrans" cxnId="{538FDA02-8ED9-4475-BC19-8BFC78290446}">
      <dgm:prSet/>
      <dgm:spPr/>
      <dgm:t>
        <a:bodyPr/>
        <a:lstStyle/>
        <a:p>
          <a:endParaRPr lang="ru-RU"/>
        </a:p>
      </dgm:t>
    </dgm:pt>
    <dgm:pt modelId="{C71FBFCD-BEF9-40F5-A068-BD9EE03F11B8}">
      <dgm:prSet phldrT="[Текст]"/>
      <dgm:spPr/>
      <dgm:t>
        <a:bodyPr/>
        <a:lstStyle/>
        <a:p>
          <a:r>
            <a:rPr lang="ru-RU" dirty="0"/>
            <a:t>Ученик 3</a:t>
          </a:r>
        </a:p>
        <a:p>
          <a:r>
            <a:rPr lang="ru-RU" dirty="0"/>
            <a:t>«против»</a:t>
          </a:r>
        </a:p>
      </dgm:t>
    </dgm:pt>
    <dgm:pt modelId="{5D95CAC1-1E7B-4B2E-A991-271EC57DC9A9}" type="parTrans" cxnId="{6B5EF63A-AEC1-4CFC-8ACE-8D374D553EAA}">
      <dgm:prSet/>
      <dgm:spPr/>
      <dgm:t>
        <a:bodyPr/>
        <a:lstStyle/>
        <a:p>
          <a:endParaRPr lang="ru-RU"/>
        </a:p>
      </dgm:t>
    </dgm:pt>
    <dgm:pt modelId="{DC645BAF-467A-439A-9909-4B6982AAC789}" type="sibTrans" cxnId="{6B5EF63A-AEC1-4CFC-8ACE-8D374D553EAA}">
      <dgm:prSet/>
      <dgm:spPr/>
      <dgm:t>
        <a:bodyPr/>
        <a:lstStyle/>
        <a:p>
          <a:endParaRPr lang="ru-RU"/>
        </a:p>
      </dgm:t>
    </dgm:pt>
    <dgm:pt modelId="{6C02CD61-CC62-4CF6-9C82-B575658796C9}">
      <dgm:prSet phldrT="[Текст]"/>
      <dgm:spPr/>
      <dgm:t>
        <a:bodyPr/>
        <a:lstStyle/>
        <a:p>
          <a:r>
            <a:rPr lang="ru-RU" dirty="0"/>
            <a:t>Ученик 4 (результат, вывод)</a:t>
          </a:r>
        </a:p>
      </dgm:t>
    </dgm:pt>
    <dgm:pt modelId="{7F28B101-78AB-4FF2-90E4-F38CA065E7EB}" type="parTrans" cxnId="{66E999D9-6B4E-4481-A263-E361D9DC69E0}">
      <dgm:prSet/>
      <dgm:spPr/>
      <dgm:t>
        <a:bodyPr/>
        <a:lstStyle/>
        <a:p>
          <a:endParaRPr lang="ru-RU"/>
        </a:p>
      </dgm:t>
    </dgm:pt>
    <dgm:pt modelId="{7C91E826-5291-4D88-BCA8-155A0884A401}" type="sibTrans" cxnId="{66E999D9-6B4E-4481-A263-E361D9DC69E0}">
      <dgm:prSet/>
      <dgm:spPr/>
      <dgm:t>
        <a:bodyPr/>
        <a:lstStyle/>
        <a:p>
          <a:endParaRPr lang="ru-RU"/>
        </a:p>
      </dgm:t>
    </dgm:pt>
    <dgm:pt modelId="{86025D25-FC48-4CC1-9A18-DFE439410A5F}" type="pres">
      <dgm:prSet presAssocID="{3F2C6235-A8CE-499C-A402-48068B0382DA}" presName="cycle" presStyleCnt="0">
        <dgm:presLayoutVars>
          <dgm:dir/>
          <dgm:resizeHandles val="exact"/>
        </dgm:presLayoutVars>
      </dgm:prSet>
      <dgm:spPr/>
      <dgm:t>
        <a:bodyPr/>
        <a:lstStyle/>
        <a:p>
          <a:endParaRPr lang="ru-RU"/>
        </a:p>
      </dgm:t>
    </dgm:pt>
    <dgm:pt modelId="{A884A302-CD0C-4276-80AC-FAF32234ED71}" type="pres">
      <dgm:prSet presAssocID="{9B1797CA-E76C-404C-9098-946B3C7535C2}" presName="node" presStyleLbl="node1" presStyleIdx="0" presStyleCnt="5">
        <dgm:presLayoutVars>
          <dgm:bulletEnabled val="1"/>
        </dgm:presLayoutVars>
      </dgm:prSet>
      <dgm:spPr/>
      <dgm:t>
        <a:bodyPr/>
        <a:lstStyle/>
        <a:p>
          <a:endParaRPr lang="ru-RU"/>
        </a:p>
      </dgm:t>
    </dgm:pt>
    <dgm:pt modelId="{C3A825D8-3002-4B3B-ACB6-C8E567C2DA04}" type="pres">
      <dgm:prSet presAssocID="{9B1797CA-E76C-404C-9098-946B3C7535C2}" presName="spNode" presStyleCnt="0"/>
      <dgm:spPr/>
    </dgm:pt>
    <dgm:pt modelId="{68065537-DD57-4F56-B8BC-8F322960FEFA}" type="pres">
      <dgm:prSet presAssocID="{BCB1CC87-4D23-4907-90A2-A476F8E1449C}" presName="sibTrans" presStyleLbl="sibTrans1D1" presStyleIdx="0" presStyleCnt="5"/>
      <dgm:spPr/>
      <dgm:t>
        <a:bodyPr/>
        <a:lstStyle/>
        <a:p>
          <a:endParaRPr lang="ru-RU"/>
        </a:p>
      </dgm:t>
    </dgm:pt>
    <dgm:pt modelId="{EE78547B-A627-4571-9404-E3D8D785AF62}" type="pres">
      <dgm:prSet presAssocID="{A061F358-1C33-4758-99FA-CE25312C26E6}" presName="node" presStyleLbl="node1" presStyleIdx="1" presStyleCnt="5">
        <dgm:presLayoutVars>
          <dgm:bulletEnabled val="1"/>
        </dgm:presLayoutVars>
      </dgm:prSet>
      <dgm:spPr/>
      <dgm:t>
        <a:bodyPr/>
        <a:lstStyle/>
        <a:p>
          <a:endParaRPr lang="ru-RU"/>
        </a:p>
      </dgm:t>
    </dgm:pt>
    <dgm:pt modelId="{96531590-E267-4BF4-9248-24861C600460}" type="pres">
      <dgm:prSet presAssocID="{A061F358-1C33-4758-99FA-CE25312C26E6}" presName="spNode" presStyleCnt="0"/>
      <dgm:spPr/>
    </dgm:pt>
    <dgm:pt modelId="{9DE14193-B53B-446B-B351-6824592046D4}" type="pres">
      <dgm:prSet presAssocID="{BC68E9C4-9A95-4505-B503-EC2EDF4277C3}" presName="sibTrans" presStyleLbl="sibTrans1D1" presStyleIdx="1" presStyleCnt="5"/>
      <dgm:spPr/>
      <dgm:t>
        <a:bodyPr/>
        <a:lstStyle/>
        <a:p>
          <a:endParaRPr lang="ru-RU"/>
        </a:p>
      </dgm:t>
    </dgm:pt>
    <dgm:pt modelId="{56713661-8EE5-4580-91DF-9D839EC9DDB1}" type="pres">
      <dgm:prSet presAssocID="{B5CD5972-69B6-400A-B0DC-DF2515B63E23}" presName="node" presStyleLbl="node1" presStyleIdx="2" presStyleCnt="5">
        <dgm:presLayoutVars>
          <dgm:bulletEnabled val="1"/>
        </dgm:presLayoutVars>
      </dgm:prSet>
      <dgm:spPr/>
      <dgm:t>
        <a:bodyPr/>
        <a:lstStyle/>
        <a:p>
          <a:endParaRPr lang="ru-RU"/>
        </a:p>
      </dgm:t>
    </dgm:pt>
    <dgm:pt modelId="{A24003B5-1D65-4AA5-AFF5-D80E1A10B40B}" type="pres">
      <dgm:prSet presAssocID="{B5CD5972-69B6-400A-B0DC-DF2515B63E23}" presName="spNode" presStyleCnt="0"/>
      <dgm:spPr/>
    </dgm:pt>
    <dgm:pt modelId="{54BE6999-2B0B-4890-BE0A-F6B8CFBD427D}" type="pres">
      <dgm:prSet presAssocID="{EB6A42FA-C41B-4B79-A2C2-B83EF99DA3A0}" presName="sibTrans" presStyleLbl="sibTrans1D1" presStyleIdx="2" presStyleCnt="5"/>
      <dgm:spPr/>
      <dgm:t>
        <a:bodyPr/>
        <a:lstStyle/>
        <a:p>
          <a:endParaRPr lang="ru-RU"/>
        </a:p>
      </dgm:t>
    </dgm:pt>
    <dgm:pt modelId="{E0B01129-E72F-4291-A4F6-C789BA3D310C}" type="pres">
      <dgm:prSet presAssocID="{C71FBFCD-BEF9-40F5-A068-BD9EE03F11B8}" presName="node" presStyleLbl="node1" presStyleIdx="3" presStyleCnt="5">
        <dgm:presLayoutVars>
          <dgm:bulletEnabled val="1"/>
        </dgm:presLayoutVars>
      </dgm:prSet>
      <dgm:spPr/>
      <dgm:t>
        <a:bodyPr/>
        <a:lstStyle/>
        <a:p>
          <a:endParaRPr lang="ru-RU"/>
        </a:p>
      </dgm:t>
    </dgm:pt>
    <dgm:pt modelId="{EB9887DC-E2A3-4CE9-82CB-C57B4143B8CF}" type="pres">
      <dgm:prSet presAssocID="{C71FBFCD-BEF9-40F5-A068-BD9EE03F11B8}" presName="spNode" presStyleCnt="0"/>
      <dgm:spPr/>
    </dgm:pt>
    <dgm:pt modelId="{74EBD4BF-4E8F-4029-A77C-595E3D848011}" type="pres">
      <dgm:prSet presAssocID="{DC645BAF-467A-439A-9909-4B6982AAC789}" presName="sibTrans" presStyleLbl="sibTrans1D1" presStyleIdx="3" presStyleCnt="5"/>
      <dgm:spPr/>
      <dgm:t>
        <a:bodyPr/>
        <a:lstStyle/>
        <a:p>
          <a:endParaRPr lang="ru-RU"/>
        </a:p>
      </dgm:t>
    </dgm:pt>
    <dgm:pt modelId="{0AC52212-A6B4-48C5-B184-DA9DE061B6A1}" type="pres">
      <dgm:prSet presAssocID="{6C02CD61-CC62-4CF6-9C82-B575658796C9}" presName="node" presStyleLbl="node1" presStyleIdx="4" presStyleCnt="5">
        <dgm:presLayoutVars>
          <dgm:bulletEnabled val="1"/>
        </dgm:presLayoutVars>
      </dgm:prSet>
      <dgm:spPr/>
      <dgm:t>
        <a:bodyPr/>
        <a:lstStyle/>
        <a:p>
          <a:endParaRPr lang="ru-RU"/>
        </a:p>
      </dgm:t>
    </dgm:pt>
    <dgm:pt modelId="{2BB77593-84DE-4DC4-B4EF-3428BA958125}" type="pres">
      <dgm:prSet presAssocID="{6C02CD61-CC62-4CF6-9C82-B575658796C9}" presName="spNode" presStyleCnt="0"/>
      <dgm:spPr/>
    </dgm:pt>
    <dgm:pt modelId="{A56F8232-D564-49EF-A113-8D0607233797}" type="pres">
      <dgm:prSet presAssocID="{7C91E826-5291-4D88-BCA8-155A0884A401}" presName="sibTrans" presStyleLbl="sibTrans1D1" presStyleIdx="4" presStyleCnt="5"/>
      <dgm:spPr/>
      <dgm:t>
        <a:bodyPr/>
        <a:lstStyle/>
        <a:p>
          <a:endParaRPr lang="ru-RU"/>
        </a:p>
      </dgm:t>
    </dgm:pt>
  </dgm:ptLst>
  <dgm:cxnLst>
    <dgm:cxn modelId="{3899A62C-EBB3-4992-A7F1-7192B146BE3B}" type="presOf" srcId="{7C91E826-5291-4D88-BCA8-155A0884A401}" destId="{A56F8232-D564-49EF-A113-8D0607233797}" srcOrd="0" destOrd="0" presId="urn:microsoft.com/office/officeart/2005/8/layout/cycle5"/>
    <dgm:cxn modelId="{8BED83D9-8334-4D96-88C4-87942CC80D77}" type="presOf" srcId="{BCB1CC87-4D23-4907-90A2-A476F8E1449C}" destId="{68065537-DD57-4F56-B8BC-8F322960FEFA}" srcOrd="0" destOrd="0" presId="urn:microsoft.com/office/officeart/2005/8/layout/cycle5"/>
    <dgm:cxn modelId="{F9C083A0-0B28-4CC4-A817-631499952285}" type="presOf" srcId="{3F2C6235-A8CE-499C-A402-48068B0382DA}" destId="{86025D25-FC48-4CC1-9A18-DFE439410A5F}" srcOrd="0" destOrd="0" presId="urn:microsoft.com/office/officeart/2005/8/layout/cycle5"/>
    <dgm:cxn modelId="{ABB3EE94-951C-4171-9000-883E78954D77}" type="presOf" srcId="{B5CD5972-69B6-400A-B0DC-DF2515B63E23}" destId="{56713661-8EE5-4580-91DF-9D839EC9DDB1}" srcOrd="0" destOrd="0" presId="urn:microsoft.com/office/officeart/2005/8/layout/cycle5"/>
    <dgm:cxn modelId="{82FFBEC5-A615-4A5C-B9FD-DE73A48F5020}" type="presOf" srcId="{C71FBFCD-BEF9-40F5-A068-BD9EE03F11B8}" destId="{E0B01129-E72F-4291-A4F6-C789BA3D310C}" srcOrd="0" destOrd="0" presId="urn:microsoft.com/office/officeart/2005/8/layout/cycle5"/>
    <dgm:cxn modelId="{2337F1A7-4678-4E85-AF86-820BF3751569}" srcId="{3F2C6235-A8CE-499C-A402-48068B0382DA}" destId="{9B1797CA-E76C-404C-9098-946B3C7535C2}" srcOrd="0" destOrd="0" parTransId="{27D6EBA5-CC56-4CC3-8D86-7983A127DC91}" sibTransId="{BCB1CC87-4D23-4907-90A2-A476F8E1449C}"/>
    <dgm:cxn modelId="{89F4B8A7-8FAB-459E-9BC3-57DB215D50EE}" srcId="{3F2C6235-A8CE-499C-A402-48068B0382DA}" destId="{A061F358-1C33-4758-99FA-CE25312C26E6}" srcOrd="1" destOrd="0" parTransId="{30E384CC-04DF-494F-8B8C-02088809B352}" sibTransId="{BC68E9C4-9A95-4505-B503-EC2EDF4277C3}"/>
    <dgm:cxn modelId="{EA806BDF-C7C8-4112-B5BE-AA6C9D8CBB8C}" type="presOf" srcId="{6C02CD61-CC62-4CF6-9C82-B575658796C9}" destId="{0AC52212-A6B4-48C5-B184-DA9DE061B6A1}" srcOrd="0" destOrd="0" presId="urn:microsoft.com/office/officeart/2005/8/layout/cycle5"/>
    <dgm:cxn modelId="{7E97786F-86BA-455F-AC7D-12B758058E68}" type="presOf" srcId="{A061F358-1C33-4758-99FA-CE25312C26E6}" destId="{EE78547B-A627-4571-9404-E3D8D785AF62}" srcOrd="0" destOrd="0" presId="urn:microsoft.com/office/officeart/2005/8/layout/cycle5"/>
    <dgm:cxn modelId="{66E999D9-6B4E-4481-A263-E361D9DC69E0}" srcId="{3F2C6235-A8CE-499C-A402-48068B0382DA}" destId="{6C02CD61-CC62-4CF6-9C82-B575658796C9}" srcOrd="4" destOrd="0" parTransId="{7F28B101-78AB-4FF2-90E4-F38CA065E7EB}" sibTransId="{7C91E826-5291-4D88-BCA8-155A0884A401}"/>
    <dgm:cxn modelId="{6B5EF63A-AEC1-4CFC-8ACE-8D374D553EAA}" srcId="{3F2C6235-A8CE-499C-A402-48068B0382DA}" destId="{C71FBFCD-BEF9-40F5-A068-BD9EE03F11B8}" srcOrd="3" destOrd="0" parTransId="{5D95CAC1-1E7B-4B2E-A991-271EC57DC9A9}" sibTransId="{DC645BAF-467A-439A-9909-4B6982AAC789}"/>
    <dgm:cxn modelId="{538FDA02-8ED9-4475-BC19-8BFC78290446}" srcId="{3F2C6235-A8CE-499C-A402-48068B0382DA}" destId="{B5CD5972-69B6-400A-B0DC-DF2515B63E23}" srcOrd="2" destOrd="0" parTransId="{BCAD0844-2B1D-44E4-A74E-779528C011E2}" sibTransId="{EB6A42FA-C41B-4B79-A2C2-B83EF99DA3A0}"/>
    <dgm:cxn modelId="{F3513859-9A68-48CA-A18F-B9D03DF1549D}" type="presOf" srcId="{BC68E9C4-9A95-4505-B503-EC2EDF4277C3}" destId="{9DE14193-B53B-446B-B351-6824592046D4}" srcOrd="0" destOrd="0" presId="urn:microsoft.com/office/officeart/2005/8/layout/cycle5"/>
    <dgm:cxn modelId="{61249B7A-08FF-4B9D-9AE5-66B035AF3139}" type="presOf" srcId="{9B1797CA-E76C-404C-9098-946B3C7535C2}" destId="{A884A302-CD0C-4276-80AC-FAF32234ED71}" srcOrd="0" destOrd="0" presId="urn:microsoft.com/office/officeart/2005/8/layout/cycle5"/>
    <dgm:cxn modelId="{FE89C648-2BE7-469E-BAB6-840C911617BF}" type="presOf" srcId="{EB6A42FA-C41B-4B79-A2C2-B83EF99DA3A0}" destId="{54BE6999-2B0B-4890-BE0A-F6B8CFBD427D}" srcOrd="0" destOrd="0" presId="urn:microsoft.com/office/officeart/2005/8/layout/cycle5"/>
    <dgm:cxn modelId="{96194F0A-BDB5-4B3E-AFBB-688B80F549B2}" type="presOf" srcId="{DC645BAF-467A-439A-9909-4B6982AAC789}" destId="{74EBD4BF-4E8F-4029-A77C-595E3D848011}" srcOrd="0" destOrd="0" presId="urn:microsoft.com/office/officeart/2005/8/layout/cycle5"/>
    <dgm:cxn modelId="{E979E937-5B41-495E-A910-3037EA1C37F3}" type="presParOf" srcId="{86025D25-FC48-4CC1-9A18-DFE439410A5F}" destId="{A884A302-CD0C-4276-80AC-FAF32234ED71}" srcOrd="0" destOrd="0" presId="urn:microsoft.com/office/officeart/2005/8/layout/cycle5"/>
    <dgm:cxn modelId="{B11268BF-BD5E-46E5-99B8-67B083E6EF83}" type="presParOf" srcId="{86025D25-FC48-4CC1-9A18-DFE439410A5F}" destId="{C3A825D8-3002-4B3B-ACB6-C8E567C2DA04}" srcOrd="1" destOrd="0" presId="urn:microsoft.com/office/officeart/2005/8/layout/cycle5"/>
    <dgm:cxn modelId="{DACB9EA2-AD21-4133-A9D8-8257BB3E4911}" type="presParOf" srcId="{86025D25-FC48-4CC1-9A18-DFE439410A5F}" destId="{68065537-DD57-4F56-B8BC-8F322960FEFA}" srcOrd="2" destOrd="0" presId="urn:microsoft.com/office/officeart/2005/8/layout/cycle5"/>
    <dgm:cxn modelId="{E355B6F1-5E60-4D48-9324-29EF57408947}" type="presParOf" srcId="{86025D25-FC48-4CC1-9A18-DFE439410A5F}" destId="{EE78547B-A627-4571-9404-E3D8D785AF62}" srcOrd="3" destOrd="0" presId="urn:microsoft.com/office/officeart/2005/8/layout/cycle5"/>
    <dgm:cxn modelId="{F8510D57-BD84-4F4E-9088-81BF34900528}" type="presParOf" srcId="{86025D25-FC48-4CC1-9A18-DFE439410A5F}" destId="{96531590-E267-4BF4-9248-24861C600460}" srcOrd="4" destOrd="0" presId="urn:microsoft.com/office/officeart/2005/8/layout/cycle5"/>
    <dgm:cxn modelId="{92F7546B-E812-459C-8D14-178231295F4B}" type="presParOf" srcId="{86025D25-FC48-4CC1-9A18-DFE439410A5F}" destId="{9DE14193-B53B-446B-B351-6824592046D4}" srcOrd="5" destOrd="0" presId="urn:microsoft.com/office/officeart/2005/8/layout/cycle5"/>
    <dgm:cxn modelId="{664F9B65-BF3A-4609-B785-4D71B7251A5A}" type="presParOf" srcId="{86025D25-FC48-4CC1-9A18-DFE439410A5F}" destId="{56713661-8EE5-4580-91DF-9D839EC9DDB1}" srcOrd="6" destOrd="0" presId="urn:microsoft.com/office/officeart/2005/8/layout/cycle5"/>
    <dgm:cxn modelId="{BFF19D02-A681-48C5-93E4-0EA1843C3694}" type="presParOf" srcId="{86025D25-FC48-4CC1-9A18-DFE439410A5F}" destId="{A24003B5-1D65-4AA5-AFF5-D80E1A10B40B}" srcOrd="7" destOrd="0" presId="urn:microsoft.com/office/officeart/2005/8/layout/cycle5"/>
    <dgm:cxn modelId="{5B98097B-C8CE-4015-B72A-E9A9876BCABF}" type="presParOf" srcId="{86025D25-FC48-4CC1-9A18-DFE439410A5F}" destId="{54BE6999-2B0B-4890-BE0A-F6B8CFBD427D}" srcOrd="8" destOrd="0" presId="urn:microsoft.com/office/officeart/2005/8/layout/cycle5"/>
    <dgm:cxn modelId="{0D4B6CFA-9BF0-452C-B7F3-5D3100C2D514}" type="presParOf" srcId="{86025D25-FC48-4CC1-9A18-DFE439410A5F}" destId="{E0B01129-E72F-4291-A4F6-C789BA3D310C}" srcOrd="9" destOrd="0" presId="urn:microsoft.com/office/officeart/2005/8/layout/cycle5"/>
    <dgm:cxn modelId="{3C666C3A-7B09-4CDB-A41C-CD559276CB3F}" type="presParOf" srcId="{86025D25-FC48-4CC1-9A18-DFE439410A5F}" destId="{EB9887DC-E2A3-4CE9-82CB-C57B4143B8CF}" srcOrd="10" destOrd="0" presId="urn:microsoft.com/office/officeart/2005/8/layout/cycle5"/>
    <dgm:cxn modelId="{D89367ED-17B8-4B61-B1EB-F6FF554825F9}" type="presParOf" srcId="{86025D25-FC48-4CC1-9A18-DFE439410A5F}" destId="{74EBD4BF-4E8F-4029-A77C-595E3D848011}" srcOrd="11" destOrd="0" presId="urn:microsoft.com/office/officeart/2005/8/layout/cycle5"/>
    <dgm:cxn modelId="{B246E8FB-6534-4A62-8CDE-A354C4708EAF}" type="presParOf" srcId="{86025D25-FC48-4CC1-9A18-DFE439410A5F}" destId="{0AC52212-A6B4-48C5-B184-DA9DE061B6A1}" srcOrd="12" destOrd="0" presId="urn:microsoft.com/office/officeart/2005/8/layout/cycle5"/>
    <dgm:cxn modelId="{450161C1-BCA0-4728-B7FB-24D581C1DC5F}" type="presParOf" srcId="{86025D25-FC48-4CC1-9A18-DFE439410A5F}" destId="{2BB77593-84DE-4DC4-B4EF-3428BA958125}" srcOrd="13" destOrd="0" presId="urn:microsoft.com/office/officeart/2005/8/layout/cycle5"/>
    <dgm:cxn modelId="{D59B6BCE-7113-4DFA-863F-BE86605156A3}" type="presParOf" srcId="{86025D25-FC48-4CC1-9A18-DFE439410A5F}" destId="{A56F8232-D564-49EF-A113-8D060723379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C8B2-1FAD-4F91-9C6D-E45EE2DBE36A}">
      <dsp:nvSpPr>
        <dsp:cNvPr id="0" name=""/>
        <dsp:cNvSpPr/>
      </dsp:nvSpPr>
      <dsp:spPr>
        <a:xfrm>
          <a:off x="1771531" y="54908"/>
          <a:ext cx="1433749" cy="931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работа</a:t>
          </a:r>
        </a:p>
      </dsp:txBody>
      <dsp:txXfrm>
        <a:off x="1817024" y="100401"/>
        <a:ext cx="1342763" cy="840951"/>
      </dsp:txXfrm>
    </dsp:sp>
    <dsp:sp modelId="{0528CFCD-0573-4124-BA18-CD1C8B49F526}">
      <dsp:nvSpPr>
        <dsp:cNvPr id="0" name=""/>
        <dsp:cNvSpPr/>
      </dsp:nvSpPr>
      <dsp:spPr>
        <a:xfrm>
          <a:off x="627124" y="520877"/>
          <a:ext cx="3722563" cy="3722563"/>
        </a:xfrm>
        <a:custGeom>
          <a:avLst/>
          <a:gdLst/>
          <a:ahLst/>
          <a:cxnLst/>
          <a:rect l="0" t="0" r="0" b="0"/>
          <a:pathLst>
            <a:path>
              <a:moveTo>
                <a:pt x="2587998" y="147731"/>
              </a:moveTo>
              <a:arcTo wR="1861281" hR="1861281" stAng="17578908" swAng="19606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1FEB42-86AB-4A73-B974-4EA9CBA3BE8B}">
      <dsp:nvSpPr>
        <dsp:cNvPr id="0" name=""/>
        <dsp:cNvSpPr/>
      </dsp:nvSpPr>
      <dsp:spPr>
        <a:xfrm>
          <a:off x="3541715" y="1341022"/>
          <a:ext cx="1433749" cy="931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государство</a:t>
          </a:r>
        </a:p>
      </dsp:txBody>
      <dsp:txXfrm>
        <a:off x="3587208" y="1386515"/>
        <a:ext cx="1342763" cy="840951"/>
      </dsp:txXfrm>
    </dsp:sp>
    <dsp:sp modelId="{C3B78AA3-E146-4103-BE99-5D89F57A8A79}">
      <dsp:nvSpPr>
        <dsp:cNvPr id="0" name=""/>
        <dsp:cNvSpPr/>
      </dsp:nvSpPr>
      <dsp:spPr>
        <a:xfrm>
          <a:off x="627124" y="520877"/>
          <a:ext cx="3722563" cy="3722563"/>
        </a:xfrm>
        <a:custGeom>
          <a:avLst/>
          <a:gdLst/>
          <a:ahLst/>
          <a:cxnLst/>
          <a:rect l="0" t="0" r="0" b="0"/>
          <a:pathLst>
            <a:path>
              <a:moveTo>
                <a:pt x="3720018" y="1763977"/>
              </a:moveTo>
              <a:arcTo wR="1861281" hR="1861281" stAng="21420198" swAng="21956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4C079-3D76-4867-BBCA-85EE45B02744}">
      <dsp:nvSpPr>
        <dsp:cNvPr id="0" name=""/>
        <dsp:cNvSpPr/>
      </dsp:nvSpPr>
      <dsp:spPr>
        <a:xfrm>
          <a:off x="2865565" y="3421999"/>
          <a:ext cx="1433749" cy="931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семья</a:t>
          </a:r>
        </a:p>
      </dsp:txBody>
      <dsp:txXfrm>
        <a:off x="2911058" y="3467492"/>
        <a:ext cx="1342763" cy="840951"/>
      </dsp:txXfrm>
    </dsp:sp>
    <dsp:sp modelId="{133AE058-CE36-4858-959F-67CA24BAA722}">
      <dsp:nvSpPr>
        <dsp:cNvPr id="0" name=""/>
        <dsp:cNvSpPr/>
      </dsp:nvSpPr>
      <dsp:spPr>
        <a:xfrm>
          <a:off x="627124" y="520877"/>
          <a:ext cx="3722563" cy="3722563"/>
        </a:xfrm>
        <a:custGeom>
          <a:avLst/>
          <a:gdLst/>
          <a:ahLst/>
          <a:cxnLst/>
          <a:rect l="0" t="0" r="0" b="0"/>
          <a:pathLst>
            <a:path>
              <a:moveTo>
                <a:pt x="2231051" y="3685464"/>
              </a:moveTo>
              <a:arcTo wR="1861281" hR="1861281" stAng="4712470" swAng="137506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55731E-7E83-4F2E-ACFF-76AF504BC3AE}">
      <dsp:nvSpPr>
        <dsp:cNvPr id="0" name=""/>
        <dsp:cNvSpPr/>
      </dsp:nvSpPr>
      <dsp:spPr>
        <a:xfrm>
          <a:off x="677497" y="3421999"/>
          <a:ext cx="1433749" cy="931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культура</a:t>
          </a:r>
        </a:p>
      </dsp:txBody>
      <dsp:txXfrm>
        <a:off x="722990" y="3467492"/>
        <a:ext cx="1342763" cy="840951"/>
      </dsp:txXfrm>
    </dsp:sp>
    <dsp:sp modelId="{C7D56EAC-579F-49E2-B6D2-EF03CA4C0D9B}">
      <dsp:nvSpPr>
        <dsp:cNvPr id="0" name=""/>
        <dsp:cNvSpPr/>
      </dsp:nvSpPr>
      <dsp:spPr>
        <a:xfrm>
          <a:off x="627124" y="520877"/>
          <a:ext cx="3722563" cy="3722563"/>
        </a:xfrm>
        <a:custGeom>
          <a:avLst/>
          <a:gdLst/>
          <a:ahLst/>
          <a:cxnLst/>
          <a:rect l="0" t="0" r="0" b="0"/>
          <a:pathLst>
            <a:path>
              <a:moveTo>
                <a:pt x="310928" y="2891220"/>
              </a:moveTo>
              <a:arcTo wR="1861281" hR="1861281" stAng="8784176" swAng="21956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A7206C-14CC-46BF-A901-57FF3DEE0D53}">
      <dsp:nvSpPr>
        <dsp:cNvPr id="0" name=""/>
        <dsp:cNvSpPr/>
      </dsp:nvSpPr>
      <dsp:spPr>
        <a:xfrm>
          <a:off x="1347" y="1341022"/>
          <a:ext cx="1433749" cy="931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здоровье</a:t>
          </a:r>
        </a:p>
      </dsp:txBody>
      <dsp:txXfrm>
        <a:off x="46840" y="1386515"/>
        <a:ext cx="1342763" cy="840951"/>
      </dsp:txXfrm>
    </dsp:sp>
    <dsp:sp modelId="{A511B315-2F64-4B1F-B34C-68DD7FB85AF3}">
      <dsp:nvSpPr>
        <dsp:cNvPr id="0" name=""/>
        <dsp:cNvSpPr/>
      </dsp:nvSpPr>
      <dsp:spPr>
        <a:xfrm>
          <a:off x="627124" y="520877"/>
          <a:ext cx="3722563" cy="3722563"/>
        </a:xfrm>
        <a:custGeom>
          <a:avLst/>
          <a:gdLst/>
          <a:ahLst/>
          <a:cxnLst/>
          <a:rect l="0" t="0" r="0" b="0"/>
          <a:pathLst>
            <a:path>
              <a:moveTo>
                <a:pt x="324423" y="811312"/>
              </a:moveTo>
              <a:arcTo wR="1861281" hR="1861281" stAng="12860435" swAng="19606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484CA07-C5E7-423F-8A89-CDEFB98BBBBD}" type="datetime1">
              <a:rPr lang="ru-RU" smtClean="0">
                <a:solidFill>
                  <a:schemeClr val="tx2"/>
                </a:solidFill>
              </a:rPr>
              <a:pPr algn="r" rtl="0"/>
              <a:t>09.12.2022</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ru-RU" smtClean="0">
                <a:solidFill>
                  <a:schemeClr val="tx2"/>
                </a:solidFill>
              </a:rPr>
              <a:pPr algn="r" rtl="0"/>
              <a:t>‹#›</a:t>
            </a:fld>
            <a:endParaRPr lang="ru-RU"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398E138F-070A-4ABE-8680-EE3B75046655}" type="datetime1">
              <a:rPr lang="ru-RU" smtClean="0"/>
              <a:pPr/>
              <a:t>09.12.2022</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ru-RU" smtClean="0"/>
              <a:pPr/>
              <a:t>‹#›</a:t>
            </a:fld>
            <a:endParaRPr lang="ru-RU"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a:t>Образец подзаголовка</a:t>
            </a:r>
            <a:endParaRPr lang="ru-R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B5A54A38-064E-4FD3-ADDA-813D070CCDEC}" type="datetime1">
              <a:rPr lang="ru-RU" smtClean="0"/>
              <a:pPr/>
              <a:t>09.12.2022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t>‹#›</a:t>
            </a:fld>
            <a:endParaRPr lang="ru-RU"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52633" y="274638"/>
            <a:ext cx="1422030" cy="5897561"/>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117309" y="274638"/>
            <a:ext cx="8532178" cy="5897561"/>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E96D35B-A72A-47CE-BC7F-8E47A98042F7}" type="datetime1">
              <a:rPr lang="ru-RU" smtClean="0"/>
              <a:pPr/>
              <a:t>09.12.2022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t>‹#›</a:t>
            </a:fld>
            <a:endParaRPr lang="ru-RU"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6F05FC7-2B8E-409D-848C-109CED0920CB}" type="datetime1">
              <a:rPr lang="ru-RU" smtClean="0"/>
              <a:pPr/>
              <a:t>09.12.2022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A60BA0E-20D0-4E7C-B286-26C960A6788F}" type="slidenum">
              <a:rPr lang="ru-RU" smtClean="0"/>
              <a:t>‹#›</a:t>
            </a:fld>
            <a:endParaRPr lang="ru-RU"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ru-RU"/>
              <a:t>Образец заголовка</a:t>
            </a:r>
            <a:endParaRPr lang="ru-RU" dirty="0"/>
          </a:p>
        </p:txBody>
      </p:sp>
      <p:sp>
        <p:nvSpPr>
          <p:cNvPr id="3" name="Текст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lvl1pPr>
              <a:defRPr/>
            </a:lvl1pPr>
          </a:lstStyle>
          <a:p>
            <a:fld id="{654A55CC-0A00-4078-B471-E82144E029E5}" type="datetime1">
              <a:rPr lang="ru-RU" smtClean="0"/>
              <a:pPr/>
              <a:t>09.12.2022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4" name="Объект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6" name="Объект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929E139-3DCD-45B3-A256-BC4A45460039}" type="datetime1">
              <a:rPr lang="ru-RU" smtClean="0"/>
              <a:pPr/>
              <a:t>09.12.2022</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70E3CC68-AEAE-47A6-9F44-4FA6ECD045F6}" type="datetime1">
              <a:rPr lang="ru-RU" smtClean="0"/>
              <a:pPr/>
              <a:t>09.12.2022</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AF61297-96D5-47D9-A057-97E3A0064DBB}" type="datetime1">
              <a:rPr lang="ru-RU" smtClean="0"/>
              <a:pPr/>
              <a:t>09.12.2022</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EB37DED6-D4C7-42EE-AB49-D2E39E64FDE4}" type="slidenum">
              <a:rPr lang="ru-RU" smtClean="0"/>
              <a:t>‹#›</a:t>
            </a:fld>
            <a:endParaRPr lang="ru-RU"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ru-RU"/>
              <a:t>Образец заголовка</a:t>
            </a:r>
            <a:endParaRPr lang="ru-RU" dirty="0"/>
          </a:p>
        </p:txBody>
      </p:sp>
      <p:sp>
        <p:nvSpPr>
          <p:cNvPr id="3" name="Объект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63A3AD06-A2F7-42F2-8394-5FE48A31B1CA}" type="datetime1">
              <a:rPr lang="ru-RU" smtClean="0"/>
              <a:pPr/>
              <a:t>09.12.2022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t>‹#›</a:t>
            </a:fld>
            <a:endParaRPr lang="ru-RU"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ru-RU"/>
              <a:t>Образец заголовка</a:t>
            </a:r>
            <a:endParaRPr lang="ru-RU" dirty="0"/>
          </a:p>
        </p:txBody>
      </p:sp>
      <p:sp>
        <p:nvSpPr>
          <p:cNvPr id="3" name="Рисунок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a:t>Вставка рисунка</a:t>
            </a:r>
            <a:endParaRPr lang="ru-RU" dirty="0"/>
          </a:p>
        </p:txBody>
      </p:sp>
      <p:sp>
        <p:nvSpPr>
          <p:cNvPr id="4" name="Текст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09.12.2022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t>‹#›</a:t>
            </a:fld>
            <a:endParaRPr lang="ru-R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полнитель заголовка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ru-RU" dirty="0"/>
              <a:t>Образец заголовка</a:t>
            </a:r>
          </a:p>
        </p:txBody>
      </p:sp>
      <p:sp>
        <p:nvSpPr>
          <p:cNvPr id="3" name="Замещающий 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0EAA6FA-49D8-40F0-9874-72AAFBF9C152}" type="datetime1">
              <a:rPr lang="ru-RU" smtClean="0"/>
              <a:pPr/>
              <a:t>09.12.2022</a:t>
            </a:fld>
            <a:endParaRPr lang="ru-RU"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ru-RU" dirty="0"/>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ru-RU" smtClean="0"/>
              <a:pPr/>
              <a:t>‹#›</a:t>
            </a:fld>
            <a:endParaRPr lang="ru-RU"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pPr algn="r" rtl="0"/>
            <a:r>
              <a:rPr lang="ru-RU" sz="4000" dirty="0"/>
              <a:t>Эффективные практики формирования функциональной грамотности на уроках английского языка</a:t>
            </a:r>
          </a:p>
        </p:txBody>
      </p:sp>
      <p:sp>
        <p:nvSpPr>
          <p:cNvPr id="3" name="Подзаголовок 2"/>
          <p:cNvSpPr>
            <a:spLocks noGrp="1"/>
          </p:cNvSpPr>
          <p:nvPr>
            <p:ph type="subTitle" idx="1"/>
          </p:nvPr>
        </p:nvSpPr>
        <p:spPr/>
        <p:txBody>
          <a:bodyPr rtlCol="0"/>
          <a:lstStyle/>
          <a:p>
            <a:pPr rtl="0"/>
            <a:endParaRPr lang="ru-RU" dirty="0"/>
          </a:p>
          <a:p>
            <a:pPr rtl="0"/>
            <a:endParaRPr lang="ru-RU"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61DE9C1-4892-4B76-9C47-4B32709C03F1}"/>
              </a:ext>
            </a:extLst>
          </p:cNvPr>
          <p:cNvPicPr>
            <a:picLocks noChangeAspect="1"/>
          </p:cNvPicPr>
          <p:nvPr/>
        </p:nvPicPr>
        <p:blipFill rotWithShape="1">
          <a:blip r:embed="rId2">
            <a:extLst>
              <a:ext uri="{28A0092B-C50C-407E-A947-70E740481C1C}">
                <a14:useLocalDpi xmlns:a14="http://schemas.microsoft.com/office/drawing/2010/main" val="0"/>
              </a:ext>
            </a:extLst>
          </a:blip>
          <a:srcRect t="12203" b="9029"/>
          <a:stretch/>
        </p:blipFill>
        <p:spPr>
          <a:xfrm>
            <a:off x="837828" y="188640"/>
            <a:ext cx="10153128" cy="6507056"/>
          </a:xfrm>
          <a:prstGeom prst="rect">
            <a:avLst/>
          </a:prstGeom>
        </p:spPr>
      </p:pic>
    </p:spTree>
    <p:extLst>
      <p:ext uri="{BB962C8B-B14F-4D97-AF65-F5344CB8AC3E}">
        <p14:creationId xmlns:p14="http://schemas.microsoft.com/office/powerpoint/2010/main" val="218411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01838D-9EF0-EBD4-7D38-67C35B5034CA}"/>
              </a:ext>
            </a:extLst>
          </p:cNvPr>
          <p:cNvSpPr>
            <a:spLocks noGrp="1"/>
          </p:cNvSpPr>
          <p:nvPr>
            <p:ph type="title"/>
          </p:nvPr>
        </p:nvSpPr>
        <p:spPr>
          <a:xfrm>
            <a:off x="1117309" y="76200"/>
            <a:ext cx="10157354" cy="2133600"/>
          </a:xfrm>
        </p:spPr>
        <p:txBody>
          <a:bodyPr>
            <a:noAutofit/>
          </a:bodyPr>
          <a:lstStyle/>
          <a:p>
            <a:pPr algn="just"/>
            <a:r>
              <a:rPr lang="ru-RU" sz="1800" b="1" u="sng" dirty="0">
                <a:latin typeface="Times New Roman" panose="02020603050405020304" pitchFamily="18" charset="0"/>
                <a:cs typeface="Times New Roman" panose="02020603050405020304" pitchFamily="18" charset="0"/>
              </a:rPr>
              <a:t> Метод шести шляп </a:t>
            </a:r>
            <a:r>
              <a:rPr lang="ru-RU" sz="1800" dirty="0">
                <a:latin typeface="Times New Roman" panose="02020603050405020304" pitchFamily="18" charset="0"/>
                <a:cs typeface="Times New Roman" panose="02020603050405020304" pitchFamily="18" charset="0"/>
              </a:rPr>
              <a:t>— это один из самых действенных приемов по организации мышления,  помогающий структурировать как коллективную, так и личную умственную деятельность.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Метод шести шляп мышления позволяет развить гибкость ума, креативность, отлично помогает преодолеть творческий кризис, помогает правильно принять решение и более точно соотносить свой образ мыслей с поставленными целями и стоящими задачами. Особенно хорошо он подходит для оценки необычных и инновационных идей, когда важно учесть любое мнение и рассмотреть ситуацию под разными плоскостями.</a:t>
            </a:r>
            <a:endParaRPr lang="ru-RU" sz="1800" dirty="0"/>
          </a:p>
        </p:txBody>
      </p:sp>
      <p:sp>
        <p:nvSpPr>
          <p:cNvPr id="3" name="Текст 2">
            <a:extLst>
              <a:ext uri="{FF2B5EF4-FFF2-40B4-BE49-F238E27FC236}">
                <a16:creationId xmlns:a16="http://schemas.microsoft.com/office/drawing/2014/main" xmlns="" id="{2A459D6F-ABB3-7E41-CEB6-D820AA8BEEBC}"/>
              </a:ext>
            </a:extLst>
          </p:cNvPr>
          <p:cNvSpPr>
            <a:spLocks noGrp="1"/>
          </p:cNvSpPr>
          <p:nvPr>
            <p:ph type="body" idx="1"/>
          </p:nvPr>
        </p:nvSpPr>
        <p:spPr/>
        <p:txBody>
          <a:bodyPr/>
          <a:lstStyle/>
          <a:p>
            <a:endParaRPr lang="ru-RU" dirty="0"/>
          </a:p>
          <a:p>
            <a:endParaRPr lang="ru-RU" dirty="0"/>
          </a:p>
        </p:txBody>
      </p:sp>
      <p:sp>
        <p:nvSpPr>
          <p:cNvPr id="4" name="Объект 3">
            <a:extLst>
              <a:ext uri="{FF2B5EF4-FFF2-40B4-BE49-F238E27FC236}">
                <a16:creationId xmlns:a16="http://schemas.microsoft.com/office/drawing/2014/main" xmlns="" id="{65F70B65-FA80-4B29-804C-1832440287C5}"/>
              </a:ext>
            </a:extLst>
          </p:cNvPr>
          <p:cNvSpPr>
            <a:spLocks noGrp="1"/>
          </p:cNvSpPr>
          <p:nvPr>
            <p:ph sz="half" idx="2"/>
          </p:nvPr>
        </p:nvSpPr>
        <p:spPr>
          <a:xfrm>
            <a:off x="1117309" y="2209800"/>
            <a:ext cx="4977104" cy="4648200"/>
          </a:xfrm>
        </p:spPr>
        <p:txBody>
          <a:bodyPr>
            <a:normAutofit fontScale="62500" lnSpcReduction="20000"/>
          </a:bodyPr>
          <a:lstStyle/>
          <a:p>
            <a:pPr marL="0" indent="0" algn="just">
              <a:buNone/>
            </a:pPr>
            <a:r>
              <a:rPr lang="ru-RU" sz="2500" b="0" i="0" dirty="0">
                <a:effectLst/>
                <a:latin typeface="Times New Roman" panose="02020603050405020304" pitchFamily="18" charset="0"/>
                <a:cs typeface="Times New Roman" panose="02020603050405020304" pitchFamily="18" charset="0"/>
              </a:rPr>
              <a:t>1. Белая шляпа мышления – это режим фокусировки внимания на всей информации, которой мы обладаем: факты и цифры. «Надевая белую шляпу», важно сосредоточится на возможно недостающей, дополнительной информации, и подумать о том, где ее раздобыть.</a:t>
            </a:r>
          </a:p>
          <a:p>
            <a:pPr marL="0" indent="0" algn="just">
              <a:buNone/>
            </a:pPr>
            <a:r>
              <a:rPr lang="ru-RU" sz="2500" b="0" i="0" dirty="0">
                <a:effectLst/>
                <a:latin typeface="Times New Roman" panose="02020603050405020304" pitchFamily="18" charset="0"/>
                <a:cs typeface="Times New Roman" panose="02020603050405020304" pitchFamily="18" charset="0"/>
              </a:rPr>
              <a:t>2. Красная шляпа – шляпа эмоций, чувств и интуиции. Не вдаваясь в подробности и рассуждения, на этом этапе высказываются все интуитивные догадки. Люди делятся эмоциями (страх, негодование, восхищение, радость и т.д.), возникающими при мысли о том или ином решении или предложении. </a:t>
            </a:r>
          </a:p>
          <a:p>
            <a:pPr marL="0" indent="0" algn="just">
              <a:buNone/>
            </a:pPr>
            <a:r>
              <a:rPr lang="ru-RU" sz="2500" b="0" i="0" dirty="0">
                <a:effectLst/>
                <a:latin typeface="Times New Roman" panose="02020603050405020304" pitchFamily="18" charset="0"/>
                <a:cs typeface="Times New Roman" panose="02020603050405020304" pitchFamily="18" charset="0"/>
              </a:rPr>
              <a:t>3. Желтая шляпа позитивная. Надевая ее, мы думаем над предполагаемыми преимуществами, которое дает решение или несет предложение, размышляем над выгодой и перспективой определенной идеи. </a:t>
            </a:r>
            <a:r>
              <a:rPr lang="ru-RU" sz="2500" dirty="0">
                <a:latin typeface="Times New Roman" panose="02020603050405020304" pitchFamily="18" charset="0"/>
                <a:cs typeface="Times New Roman" panose="02020603050405020304" pitchFamily="18" charset="0"/>
              </a:rPr>
              <a:t>Здесь важно </a:t>
            </a:r>
            <a:r>
              <a:rPr lang="ru-RU" sz="2500" b="0" i="0" dirty="0">
                <a:effectLst/>
                <a:latin typeface="Times New Roman" panose="02020603050405020304" pitchFamily="18" charset="0"/>
                <a:cs typeface="Times New Roman" panose="02020603050405020304" pitchFamily="18" charset="0"/>
              </a:rPr>
              <a:t>попытаться выявить скрытые положительные ресурсы.</a:t>
            </a:r>
          </a:p>
          <a:p>
            <a:endParaRPr lang="ru-RU" dirty="0"/>
          </a:p>
        </p:txBody>
      </p:sp>
      <p:sp>
        <p:nvSpPr>
          <p:cNvPr id="5" name="Текст 4">
            <a:extLst>
              <a:ext uri="{FF2B5EF4-FFF2-40B4-BE49-F238E27FC236}">
                <a16:creationId xmlns:a16="http://schemas.microsoft.com/office/drawing/2014/main" xmlns="" id="{30F64D29-0B6F-460C-895C-222430C3BC34}"/>
              </a:ext>
            </a:extLst>
          </p:cNvPr>
          <p:cNvSpPr>
            <a:spLocks noGrp="1"/>
          </p:cNvSpPr>
          <p:nvPr>
            <p:ph type="body" sz="quarter" idx="3"/>
          </p:nvPr>
        </p:nvSpPr>
        <p:spPr/>
        <p:txBody>
          <a:bodyPr/>
          <a:lstStyle/>
          <a:p>
            <a:endParaRPr lang="ru-RU" dirty="0"/>
          </a:p>
          <a:p>
            <a:endParaRPr lang="ru-RU" b="0" dirty="0">
              <a:solidFill>
                <a:srgbClr val="000000"/>
              </a:solidFill>
              <a:latin typeface="roboto" panose="02000000000000000000" pitchFamily="2" charset="0"/>
            </a:endParaRPr>
          </a:p>
          <a:p>
            <a:endParaRPr lang="ru-RU" dirty="0"/>
          </a:p>
        </p:txBody>
      </p:sp>
      <p:sp>
        <p:nvSpPr>
          <p:cNvPr id="6" name="Объект 5">
            <a:extLst>
              <a:ext uri="{FF2B5EF4-FFF2-40B4-BE49-F238E27FC236}">
                <a16:creationId xmlns:a16="http://schemas.microsoft.com/office/drawing/2014/main" xmlns="" id="{0BF0F2F2-4001-08DD-D087-A8B56C2E6E19}"/>
              </a:ext>
            </a:extLst>
          </p:cNvPr>
          <p:cNvSpPr>
            <a:spLocks noGrp="1"/>
          </p:cNvSpPr>
          <p:nvPr>
            <p:ph sz="quarter" idx="4"/>
          </p:nvPr>
        </p:nvSpPr>
        <p:spPr>
          <a:xfrm>
            <a:off x="6297559" y="2209800"/>
            <a:ext cx="4977104" cy="3595464"/>
          </a:xfrm>
        </p:spPr>
        <p:txBody>
          <a:bodyPr>
            <a:noAutofit/>
          </a:bodyPr>
          <a:lstStyle/>
          <a:p>
            <a:pPr marL="0" indent="0" algn="just">
              <a:lnSpc>
                <a:spcPct val="100000"/>
              </a:lnSpc>
              <a:buNone/>
            </a:pPr>
            <a:r>
              <a:rPr lang="ru-RU" sz="1600" dirty="0">
                <a:latin typeface="Times New Roman" panose="02020603050405020304" pitchFamily="18" charset="0"/>
                <a:cs typeface="Times New Roman" panose="02020603050405020304" pitchFamily="18" charset="0"/>
              </a:rPr>
              <a:t>4. </a:t>
            </a:r>
            <a:r>
              <a:rPr lang="ru-RU" sz="1600" b="0" i="0" dirty="0">
                <a:effectLst/>
                <a:latin typeface="Times New Roman" panose="02020603050405020304" pitchFamily="18" charset="0"/>
                <a:cs typeface="Times New Roman" panose="02020603050405020304" pitchFamily="18" charset="0"/>
              </a:rPr>
              <a:t>Черная шляпа полная противоположность желтой. В этой шляпе на ум должны идти исключительно критические оценки ситуации (идеи, решения и т.д.): проявите осторожность, обратите взгляд на возможные риски и тайные угрозы, на существенные и мнимые недостатки.</a:t>
            </a:r>
          </a:p>
          <a:p>
            <a:pPr marL="0" indent="0" algn="just">
              <a:lnSpc>
                <a:spcPct val="100000"/>
              </a:lnSpc>
              <a:buNone/>
            </a:pPr>
            <a:r>
              <a:rPr lang="ru-RU" sz="1600" dirty="0">
                <a:latin typeface="Times New Roman" panose="02020603050405020304" pitchFamily="18" charset="0"/>
                <a:cs typeface="Times New Roman" panose="02020603050405020304" pitchFamily="18" charset="0"/>
              </a:rPr>
              <a:t>5. </a:t>
            </a:r>
            <a:r>
              <a:rPr lang="ru-RU" sz="1600" b="0" i="0" dirty="0">
                <a:effectLst/>
                <a:latin typeface="Times New Roman" panose="02020603050405020304" pitchFamily="18" charset="0"/>
                <a:cs typeface="Times New Roman" panose="02020603050405020304" pitchFamily="18" charset="0"/>
              </a:rPr>
              <a:t>Зеленая шляпа – шляпа творчества и креативности, поиска альтернатив и внесения изменений. Рассматривайте всевозможные вариации, генерируйте новые идеи, модифицируйте уже существующие и присматривайтесь к чужим наработкам, не брезгуйте нестандартными и провокационными подходами, ищите любую альтернативу.</a:t>
            </a:r>
          </a:p>
          <a:p>
            <a:pPr marL="0" indent="0" algn="just">
              <a:lnSpc>
                <a:spcPct val="100000"/>
              </a:lnSpc>
              <a:buNone/>
            </a:pPr>
            <a:r>
              <a:rPr lang="ru-RU" sz="1600" b="0" i="0" dirty="0">
                <a:effectLst/>
                <a:latin typeface="Times New Roman" panose="02020603050405020304" pitchFamily="18" charset="0"/>
                <a:cs typeface="Times New Roman" panose="02020603050405020304" pitchFamily="18" charset="0"/>
              </a:rPr>
              <a:t>6. Синяя шляпа – шестая шляпа мышления в отличие от пяти других предназначается для управления процессом реализации идеи и работы над решением задач.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4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B7582E49-F2FC-5AE5-63FD-065B563038E7}"/>
              </a:ext>
            </a:extLst>
          </p:cNvPr>
          <p:cNvPicPr>
            <a:picLocks noChangeAspect="1"/>
          </p:cNvPicPr>
          <p:nvPr/>
        </p:nvPicPr>
        <p:blipFill rotWithShape="1">
          <a:blip r:embed="rId2">
            <a:extLst>
              <a:ext uri="{28A0092B-C50C-407E-A947-70E740481C1C}">
                <a14:useLocalDpi xmlns:a14="http://schemas.microsoft.com/office/drawing/2010/main" val="0"/>
              </a:ext>
            </a:extLst>
          </a:blip>
          <a:srcRect b="6358"/>
          <a:stretch/>
        </p:blipFill>
        <p:spPr>
          <a:xfrm>
            <a:off x="1905879" y="404664"/>
            <a:ext cx="8941061" cy="6108795"/>
          </a:xfrm>
          <a:prstGeom prst="rect">
            <a:avLst/>
          </a:prstGeom>
        </p:spPr>
      </p:pic>
    </p:spTree>
    <p:extLst>
      <p:ext uri="{BB962C8B-B14F-4D97-AF65-F5344CB8AC3E}">
        <p14:creationId xmlns:p14="http://schemas.microsoft.com/office/powerpoint/2010/main" val="23255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2807FA-3589-F574-3F7D-08036CB97A4E}"/>
              </a:ext>
            </a:extLst>
          </p:cNvPr>
          <p:cNvSpPr>
            <a:spLocks noGrp="1"/>
          </p:cNvSpPr>
          <p:nvPr>
            <p:ph type="title"/>
          </p:nvPr>
        </p:nvSpPr>
        <p:spPr>
          <a:xfrm>
            <a:off x="1117309" y="-1467544"/>
            <a:ext cx="10157354" cy="4968552"/>
          </a:xfrm>
        </p:spPr>
        <p:txBody>
          <a:bodyPr>
            <a:normAutofit/>
          </a:bodyPr>
          <a:lstStyle/>
          <a:p>
            <a:pPr marL="228600">
              <a:lnSpc>
                <a:spcPct val="107000"/>
              </a:lnSpc>
              <a:spcAft>
                <a:spcPts val="800"/>
              </a:spcAft>
            </a:pPr>
            <a:r>
              <a:rPr lang="ru-RU" sz="2000" b="1" i="0" dirty="0">
                <a:effectLst/>
                <a:latin typeface="Times New Roman" panose="02020603050405020304" pitchFamily="18" charset="0"/>
                <a:cs typeface="Times New Roman" panose="02020603050405020304" pitchFamily="18" charset="0"/>
              </a:rPr>
              <a:t/>
            </a:r>
            <a:br>
              <a:rPr lang="ru-RU" sz="2000" b="1" i="0" dirty="0">
                <a:effectLst/>
                <a:latin typeface="Times New Roman" panose="02020603050405020304" pitchFamily="18" charset="0"/>
                <a:cs typeface="Times New Roman" panose="02020603050405020304" pitchFamily="18" charset="0"/>
              </a:rPr>
            </a:br>
            <a:r>
              <a:rPr lang="ru-RU" sz="2000" b="1" i="0" dirty="0">
                <a:effectLst/>
                <a:latin typeface="Times New Roman" panose="02020603050405020304" pitchFamily="18" charset="0"/>
                <a:cs typeface="Times New Roman" panose="02020603050405020304" pitchFamily="18" charset="0"/>
              </a:rPr>
              <a:t/>
            </a:r>
            <a:br>
              <a:rPr lang="ru-RU" sz="2000" b="1" i="0" dirty="0">
                <a:effectLst/>
                <a:latin typeface="Times New Roman" panose="02020603050405020304" pitchFamily="18" charset="0"/>
                <a:cs typeface="Times New Roman" panose="02020603050405020304" pitchFamily="18" charset="0"/>
              </a:rPr>
            </a:br>
            <a:r>
              <a:rPr lang="ru-RU" sz="2000" b="1" i="0" dirty="0">
                <a:effectLst/>
                <a:latin typeface="Times New Roman" panose="02020603050405020304" pitchFamily="18" charset="0"/>
                <a:cs typeface="Times New Roman" panose="02020603050405020304" pitchFamily="18" charset="0"/>
              </a:rPr>
              <a:t/>
            </a:r>
            <a:br>
              <a:rPr lang="ru-RU" sz="2000" b="1" i="0" dirty="0">
                <a:effectLst/>
                <a:latin typeface="Times New Roman" panose="02020603050405020304" pitchFamily="18" charset="0"/>
                <a:cs typeface="Times New Roman" panose="02020603050405020304" pitchFamily="18" charset="0"/>
              </a:rPr>
            </a:br>
            <a:r>
              <a:rPr lang="ru-RU" sz="2000" b="1" i="0" dirty="0">
                <a:effectLst/>
                <a:latin typeface="Times New Roman" panose="02020603050405020304" pitchFamily="18" charset="0"/>
                <a:cs typeface="Times New Roman" panose="02020603050405020304" pitchFamily="18" charset="0"/>
              </a:rPr>
              <a:t/>
            </a:r>
            <a:br>
              <a:rPr lang="ru-RU" sz="2000" b="1" i="0" dirty="0">
                <a:effectLst/>
                <a:latin typeface="Times New Roman" panose="02020603050405020304" pitchFamily="18" charset="0"/>
                <a:cs typeface="Times New Roman" panose="02020603050405020304" pitchFamily="18" charset="0"/>
              </a:rPr>
            </a:br>
            <a:r>
              <a:rPr lang="ru-RU" sz="2000" b="1" i="0" dirty="0">
                <a:effectLst/>
                <a:latin typeface="Times New Roman" panose="02020603050405020304" pitchFamily="18" charset="0"/>
                <a:cs typeface="Times New Roman" panose="02020603050405020304" pitchFamily="18" charset="0"/>
              </a:rPr>
              <a:t/>
            </a:r>
            <a:br>
              <a:rPr lang="ru-RU" sz="2000" b="1" i="0" dirty="0">
                <a:effectLst/>
                <a:latin typeface="Times New Roman" panose="02020603050405020304" pitchFamily="18" charset="0"/>
                <a:cs typeface="Times New Roman" panose="02020603050405020304" pitchFamily="18" charset="0"/>
              </a:rPr>
            </a:br>
            <a:r>
              <a:rPr lang="ru-RU" sz="2000" b="1" i="0" dirty="0" err="1">
                <a:effectLst/>
                <a:latin typeface="Times New Roman" panose="02020603050405020304" pitchFamily="18" charset="0"/>
                <a:cs typeface="Times New Roman" panose="02020603050405020304" pitchFamily="18" charset="0"/>
              </a:rPr>
              <a:t>Round</a:t>
            </a:r>
            <a:r>
              <a:rPr lang="ru-RU" sz="2000" b="1" i="0" dirty="0">
                <a:effectLst/>
                <a:latin typeface="Times New Roman" panose="02020603050405020304" pitchFamily="18" charset="0"/>
                <a:cs typeface="Times New Roman" panose="02020603050405020304" pitchFamily="18" charset="0"/>
              </a:rPr>
              <a:t> </a:t>
            </a:r>
            <a:r>
              <a:rPr lang="ru-RU" sz="2000" b="1" i="0" dirty="0" err="1">
                <a:effectLst/>
                <a:latin typeface="Times New Roman" panose="02020603050405020304" pitchFamily="18" charset="0"/>
                <a:cs typeface="Times New Roman" panose="02020603050405020304" pitchFamily="18" charset="0"/>
              </a:rPr>
              <a:t>Robin</a:t>
            </a:r>
            <a:r>
              <a:rPr lang="ru-RU" sz="2000" b="1" i="0" dirty="0">
                <a:effectLst/>
                <a:latin typeface="Times New Roman" panose="02020603050405020304" pitchFamily="18" charset="0"/>
                <a:cs typeface="Times New Roman" panose="02020603050405020304" pitchFamily="18" charset="0"/>
              </a:rPr>
              <a:t> –  раунд по кругу -</a:t>
            </a:r>
            <a:r>
              <a:rPr lang="ru-RU" sz="2000" b="0" i="0" dirty="0">
                <a:effectLst/>
                <a:latin typeface="Times New Roman" panose="02020603050405020304" pitchFamily="18" charset="0"/>
                <a:cs typeface="Times New Roman" panose="02020603050405020304" pitchFamily="18" charset="0"/>
              </a:rPr>
              <a:t> обучающая структура, в течение определенного времени, каждый ученик проговаривает ответ в команде по кру</a:t>
            </a:r>
            <a:r>
              <a:rPr lang="ru-RU" sz="2000" dirty="0">
                <a:latin typeface="Times New Roman" panose="02020603050405020304" pitchFamily="18" charset="0"/>
                <a:cs typeface="Times New Roman" panose="02020603050405020304" pitchFamily="18" charset="0"/>
              </a:rPr>
              <a:t>гу</a:t>
            </a:r>
            <a:br>
              <a:rPr lang="ru-RU" sz="2000" dirty="0">
                <a:latin typeface="Times New Roman" panose="02020603050405020304" pitchFamily="18" charset="0"/>
                <a:cs typeface="Times New Roman" panose="02020603050405020304" pitchFamily="18" charset="0"/>
              </a:rPr>
            </a:br>
            <a:r>
              <a:rPr lang="ru-RU" sz="2000" b="0" i="0" dirty="0">
                <a:effectLst/>
                <a:latin typeface="Times New Roman" panose="02020603050405020304" pitchFamily="18" charset="0"/>
                <a:cs typeface="Times New Roman" panose="02020603050405020304" pitchFamily="18" charset="0"/>
              </a:rPr>
              <a:t/>
            </a:r>
            <a:br>
              <a:rPr lang="ru-RU" sz="2000" b="0" i="0" dirty="0">
                <a:effectLst/>
                <a:latin typeface="Times New Roman" panose="02020603050405020304" pitchFamily="18" charset="0"/>
                <a:cs typeface="Times New Roman" panose="02020603050405020304" pitchFamily="18" charset="0"/>
              </a:rPr>
            </a:br>
            <a:r>
              <a:rPr lang="ru-RU" sz="2000" b="0" i="1" dirty="0">
                <a:effectLst/>
                <a:latin typeface="Times New Roman" panose="02020603050405020304" pitchFamily="18" charset="0"/>
                <a:cs typeface="Times New Roman" panose="02020603050405020304" pitchFamily="18" charset="0"/>
              </a:rPr>
              <a:t>Пример; </a:t>
            </a:r>
            <a:r>
              <a:rPr lang="en-US" sz="2000" b="0" i="1" dirty="0">
                <a:effectLst/>
                <a:latin typeface="Times New Roman" panose="02020603050405020304" pitchFamily="18" charset="0"/>
                <a:cs typeface="Times New Roman" panose="02020603050405020304" pitchFamily="18" charset="0"/>
              </a:rPr>
              <a:t>P1: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In the future I will travel.</a:t>
            </a:r>
            <a:r>
              <a:rPr lang="ru-RU" sz="1800" i="1" dirty="0">
                <a:effectLst/>
                <a:latin typeface="Times New Roman" panose="02020603050405020304" pitchFamily="18" charset="0"/>
                <a:ea typeface="Times New Roman" panose="02020603050405020304" pitchFamily="18" charset="0"/>
                <a:cs typeface="Cordia New" panose="020B0304020202020204" pitchFamily="34" charset="-34"/>
              </a:rPr>
              <a:t>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P2:I will visit a super sightseeing.</a:t>
            </a:r>
            <a:r>
              <a:rPr lang="en-US" sz="1800" i="1" dirty="0">
                <a:latin typeface="Calibri" panose="020F0502020204030204" pitchFamily="34" charset="0"/>
                <a:ea typeface="DengXian" panose="02010600030101010101" pitchFamily="2" charset="-122"/>
                <a:cs typeface="Cordia New" panose="020B0304020202020204" pitchFamily="34" charset="-34"/>
              </a:rPr>
              <a:t> P3:</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I can get new friends. </a:t>
            </a:r>
            <a:b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b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P4: I can get a good spirit and nice memories.</a:t>
            </a:r>
            <a:r>
              <a:rPr lang="ru-RU" sz="1800" dirty="0">
                <a:effectLst/>
                <a:latin typeface="Calibri" panose="020F0502020204030204" pitchFamily="34" charset="0"/>
                <a:ea typeface="DengXian" panose="02010600030101010101" pitchFamily="2" charset="-122"/>
                <a:cs typeface="Cordia New" panose="020B0304020202020204" pitchFamily="34" charset="-34"/>
              </a:rPr>
              <a:t/>
            </a:r>
            <a:br>
              <a:rPr lang="ru-RU" sz="1800" dirty="0">
                <a:effectLst/>
                <a:latin typeface="Calibri" panose="020F0502020204030204" pitchFamily="34" charset="0"/>
                <a:ea typeface="DengXian" panose="02010600030101010101" pitchFamily="2" charset="-122"/>
                <a:cs typeface="Cordia New" panose="020B0304020202020204" pitchFamily="34" charset="-34"/>
              </a:rPr>
            </a:br>
            <a:r>
              <a:rPr lang="ru-RU" b="0" i="0" dirty="0">
                <a:solidFill>
                  <a:srgbClr val="333333"/>
                </a:solidFill>
                <a:effectLst/>
                <a:latin typeface="Helvetica Neue"/>
              </a:rPr>
              <a:t/>
            </a:r>
            <a:br>
              <a:rPr lang="ru-RU" b="0" i="0" dirty="0">
                <a:solidFill>
                  <a:srgbClr val="333333"/>
                </a:solidFill>
                <a:effectLst/>
                <a:latin typeface="Helvetica Neue"/>
              </a:rPr>
            </a:br>
            <a:endParaRPr lang="ru-RU" dirty="0"/>
          </a:p>
        </p:txBody>
      </p:sp>
      <p:sp>
        <p:nvSpPr>
          <p:cNvPr id="3" name="Текст 2">
            <a:extLst>
              <a:ext uri="{FF2B5EF4-FFF2-40B4-BE49-F238E27FC236}">
                <a16:creationId xmlns:a16="http://schemas.microsoft.com/office/drawing/2014/main" xmlns="" id="{D939355E-B129-4129-7AAA-016B97298D86}"/>
              </a:ext>
            </a:extLst>
          </p:cNvPr>
          <p:cNvSpPr>
            <a:spLocks noGrp="1"/>
          </p:cNvSpPr>
          <p:nvPr>
            <p:ph type="body" idx="1"/>
          </p:nvPr>
        </p:nvSpPr>
        <p:spPr>
          <a:xfrm>
            <a:off x="1269875" y="3717032"/>
            <a:ext cx="4536505" cy="720080"/>
          </a:xfrm>
        </p:spPr>
        <p:txBody>
          <a:bodyPr/>
          <a:lstStyle/>
          <a:p>
            <a:endParaRPr lang="en-US" dirty="0"/>
          </a:p>
          <a:p>
            <a:endParaRPr lang="en-US" dirty="0"/>
          </a:p>
          <a:p>
            <a:endParaRPr lang="ru-RU" dirty="0"/>
          </a:p>
        </p:txBody>
      </p:sp>
      <p:graphicFrame>
        <p:nvGraphicFramePr>
          <p:cNvPr id="8" name="Объект 7">
            <a:extLst>
              <a:ext uri="{FF2B5EF4-FFF2-40B4-BE49-F238E27FC236}">
                <a16:creationId xmlns:a16="http://schemas.microsoft.com/office/drawing/2014/main" xmlns="" id="{47FA53E7-AD46-EA7F-04B0-C17CFB83D32C}"/>
              </a:ext>
            </a:extLst>
          </p:cNvPr>
          <p:cNvGraphicFramePr>
            <a:graphicFrameLocks noGrp="1"/>
          </p:cNvGraphicFramePr>
          <p:nvPr>
            <p:ph sz="half" idx="2"/>
            <p:extLst>
              <p:ext uri="{D42A27DB-BD31-4B8C-83A1-F6EECF244321}">
                <p14:modId xmlns:p14="http://schemas.microsoft.com/office/powerpoint/2010/main" val="2183748583"/>
              </p:ext>
            </p:extLst>
          </p:nvPr>
        </p:nvGraphicFramePr>
        <p:xfrm>
          <a:off x="1117600" y="2209800"/>
          <a:ext cx="4976813"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 4">
            <a:extLst>
              <a:ext uri="{FF2B5EF4-FFF2-40B4-BE49-F238E27FC236}">
                <a16:creationId xmlns:a16="http://schemas.microsoft.com/office/drawing/2014/main" xmlns="" id="{96061BE0-4CA1-24B4-4FB9-D9E1A1BE55BE}"/>
              </a:ext>
            </a:extLst>
          </p:cNvPr>
          <p:cNvSpPr>
            <a:spLocks noGrp="1"/>
          </p:cNvSpPr>
          <p:nvPr>
            <p:ph type="body" sz="quarter" idx="3"/>
          </p:nvPr>
        </p:nvSpPr>
        <p:spPr>
          <a:xfrm>
            <a:off x="6958508" y="3717032"/>
            <a:ext cx="4316155" cy="288032"/>
          </a:xfrm>
        </p:spPr>
        <p:txBody>
          <a:bodyPr/>
          <a:lstStyle/>
          <a:p>
            <a:endParaRPr lang="ru-RU" dirty="0"/>
          </a:p>
          <a:p>
            <a:endParaRPr lang="ru-RU" dirty="0"/>
          </a:p>
        </p:txBody>
      </p:sp>
      <p:pic>
        <p:nvPicPr>
          <p:cNvPr id="7" name="Объект 4">
            <a:extLst>
              <a:ext uri="{FF2B5EF4-FFF2-40B4-BE49-F238E27FC236}">
                <a16:creationId xmlns:a16="http://schemas.microsoft.com/office/drawing/2014/main" xmlns="" id="{775D1068-964F-15F7-1B6A-71F4C654B212}"/>
              </a:ext>
            </a:extLst>
          </p:cNvPr>
          <p:cNvPicPr>
            <a:picLocks noGrp="1" noChangeAspect="1"/>
          </p:cNvPicPr>
          <p:nvPr>
            <p:ph sz="quarter" idx="4"/>
          </p:nvPr>
        </p:nvPicPr>
        <p:blipFill rotWithShape="1">
          <a:blip r:embed="rId7">
            <a:extLst>
              <a:ext uri="{28A0092B-C50C-407E-A947-70E740481C1C}">
                <a14:useLocalDpi xmlns:a14="http://schemas.microsoft.com/office/drawing/2010/main" val="0"/>
              </a:ext>
            </a:extLst>
          </a:blip>
          <a:srcRect l="19828" t="1589" r="23276" b="-1589"/>
          <a:stretch/>
        </p:blipFill>
        <p:spPr>
          <a:xfrm>
            <a:off x="6782066" y="2209800"/>
            <a:ext cx="4007906" cy="3962400"/>
          </a:xfrm>
        </p:spPr>
      </p:pic>
    </p:spTree>
    <p:extLst>
      <p:ext uri="{BB962C8B-B14F-4D97-AF65-F5344CB8AC3E}">
        <p14:creationId xmlns:p14="http://schemas.microsoft.com/office/powerpoint/2010/main" val="377863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F6DF74C-C001-02A6-2753-F1ABC0E1D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833" y="0"/>
            <a:ext cx="8715159" cy="6858000"/>
          </a:xfrm>
          <a:prstGeom prst="rect">
            <a:avLst/>
          </a:prstGeom>
        </p:spPr>
      </p:pic>
    </p:spTree>
    <p:extLst>
      <p:ext uri="{BB962C8B-B14F-4D97-AF65-F5344CB8AC3E}">
        <p14:creationId xmlns:p14="http://schemas.microsoft.com/office/powerpoint/2010/main" val="300692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314053-022E-82C5-0A79-5B3CCF391ED1}"/>
              </a:ext>
            </a:extLst>
          </p:cNvPr>
          <p:cNvSpPr>
            <a:spLocks noGrp="1"/>
          </p:cNvSpPr>
          <p:nvPr>
            <p:ph type="title"/>
          </p:nvPr>
        </p:nvSpPr>
        <p:spPr/>
        <p:txBody>
          <a:bodyPr>
            <a:normAutofit/>
          </a:bodyPr>
          <a:lstStyle/>
          <a:p>
            <a:pPr algn="ctr"/>
            <a:r>
              <a:rPr lang="ru-RU" sz="3600" b="1" dirty="0"/>
              <a:t>Правило 3-х П</a:t>
            </a:r>
            <a:br>
              <a:rPr lang="ru-RU" sz="3600" b="1" dirty="0"/>
            </a:br>
            <a:r>
              <a:rPr lang="ru-RU" sz="3600" b="1" dirty="0"/>
              <a:t>Познакомиться – Познать - Применить</a:t>
            </a:r>
          </a:p>
        </p:txBody>
      </p:sp>
      <p:pic>
        <p:nvPicPr>
          <p:cNvPr id="5" name="Объект 4">
            <a:extLst>
              <a:ext uri="{FF2B5EF4-FFF2-40B4-BE49-F238E27FC236}">
                <a16:creationId xmlns:a16="http://schemas.microsoft.com/office/drawing/2014/main" xmlns="" id="{600D7BEB-9312-BF30-C5AA-4695C5A18B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324" y="1701800"/>
            <a:ext cx="7947377" cy="4470400"/>
          </a:xfrm>
        </p:spPr>
      </p:pic>
    </p:spTree>
    <p:extLst>
      <p:ext uri="{BB962C8B-B14F-4D97-AF65-F5344CB8AC3E}">
        <p14:creationId xmlns:p14="http://schemas.microsoft.com/office/powerpoint/2010/main" val="35674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7CD110-5BB9-1E93-2488-A56D7A71EBC6}"/>
              </a:ext>
            </a:extLst>
          </p:cNvPr>
          <p:cNvSpPr>
            <a:spLocks noGrp="1"/>
          </p:cNvSpPr>
          <p:nvPr>
            <p:ph type="title"/>
          </p:nvPr>
        </p:nvSpPr>
        <p:spPr>
          <a:xfrm>
            <a:off x="1117309" y="76200"/>
            <a:ext cx="10157354" cy="1408584"/>
          </a:xfrm>
        </p:spPr>
        <p:txBody>
          <a:bodyPr>
            <a:normAutofit/>
          </a:bodyPr>
          <a:lstStyle/>
          <a:p>
            <a:pPr algn="just"/>
            <a:r>
              <a:rPr lang="ru-RU" sz="2000" dirty="0">
                <a:effectLst/>
                <a:latin typeface="Times New Roman" panose="02020603050405020304" pitchFamily="18" charset="0"/>
                <a:ea typeface="DengXian" panose="02010600030101010101" pitchFamily="2" charset="-122"/>
              </a:rPr>
              <a:t>Словарь терминов современного педагога трактует понятие о функциональной грамотности следующим образом: </a:t>
            </a:r>
            <a:r>
              <a:rPr lang="ru-RU" sz="2000" i="1" u="sng" dirty="0">
                <a:effectLst/>
                <a:latin typeface="Times New Roman" panose="02020603050405020304" pitchFamily="18" charset="0"/>
                <a:ea typeface="DengXian" panose="02010600030101010101" pitchFamily="2" charset="-122"/>
              </a:rPr>
              <a:t>«Умение человека грамотно, квалифицированно функционировать во всех сферах человеческой деятельности: работе, государстве, семье, здоровье, праве, политике, культуре». </a:t>
            </a:r>
            <a:endParaRPr lang="ru-RU" sz="2000" i="1" u="sng" dirty="0"/>
          </a:p>
        </p:txBody>
      </p:sp>
      <p:graphicFrame>
        <p:nvGraphicFramePr>
          <p:cNvPr id="4" name="Объект 3">
            <a:extLst>
              <a:ext uri="{FF2B5EF4-FFF2-40B4-BE49-F238E27FC236}">
                <a16:creationId xmlns:a16="http://schemas.microsoft.com/office/drawing/2014/main" xmlns="" id="{97A13E63-F68A-4273-E084-64276071AC34}"/>
              </a:ext>
            </a:extLst>
          </p:cNvPr>
          <p:cNvGraphicFramePr>
            <a:graphicFrameLocks noGrp="1"/>
          </p:cNvGraphicFramePr>
          <p:nvPr>
            <p:ph sz="half" idx="1"/>
            <p:extLst>
              <p:ext uri="{D42A27DB-BD31-4B8C-83A1-F6EECF244321}">
                <p14:modId xmlns:p14="http://schemas.microsoft.com/office/powerpoint/2010/main" val="3623621988"/>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бъект 4">
            <a:extLst>
              <a:ext uri="{FF2B5EF4-FFF2-40B4-BE49-F238E27FC236}">
                <a16:creationId xmlns:a16="http://schemas.microsoft.com/office/drawing/2014/main" xmlns="" id="{0A9696F4-42E6-C78A-CF9A-B0AB2ACB9B6F}"/>
              </a:ext>
            </a:extLst>
          </p:cNvPr>
          <p:cNvSpPr>
            <a:spLocks noGrp="1"/>
          </p:cNvSpPr>
          <p:nvPr>
            <p:ph sz="half" idx="2"/>
          </p:nvPr>
        </p:nvSpPr>
        <p:spPr>
          <a:xfrm>
            <a:off x="7030515" y="2132856"/>
            <a:ext cx="4244147" cy="4039344"/>
          </a:xfrm>
        </p:spPr>
        <p:txBody>
          <a:bodyPr/>
          <a:lstStyle/>
          <a:p>
            <a:pPr marL="0" indent="0" algn="just">
              <a:buNone/>
            </a:pPr>
            <a:r>
              <a:rPr lang="ru-RU" sz="1800" dirty="0">
                <a:effectLst/>
                <a:latin typeface="Times New Roman" panose="02020603050405020304" pitchFamily="18" charset="0"/>
                <a:ea typeface="DengXian" panose="02010600030101010101" pitchFamily="2" charset="-122"/>
              </a:rPr>
              <a:t>То есть, функциональная грамотность представляет собой «способность человека использовать навыки чтения и письма в условиях его взаимодействия с социумом (оформить счет в банке, прочитать инструкцию, заполнить анкету и т.д.), то есть это тот уровень грамотности, который дает человеку возможность вступать в отношения с внешней средой и максимально быстро адаптироваться и функционировать в ней»</a:t>
            </a:r>
            <a:endParaRPr lang="ru-RU" dirty="0"/>
          </a:p>
        </p:txBody>
      </p:sp>
    </p:spTree>
    <p:extLst>
      <p:ext uri="{BB962C8B-B14F-4D97-AF65-F5344CB8AC3E}">
        <p14:creationId xmlns:p14="http://schemas.microsoft.com/office/powerpoint/2010/main" val="4859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DDF385-4E5E-F42D-25A6-56B41791A2F0}"/>
              </a:ext>
            </a:extLst>
          </p:cNvPr>
          <p:cNvSpPr>
            <a:spLocks noGrp="1"/>
          </p:cNvSpPr>
          <p:nvPr>
            <p:ph type="title"/>
          </p:nvPr>
        </p:nvSpPr>
        <p:spPr/>
        <p:txBody>
          <a:bodyPr>
            <a:normAutofit/>
          </a:bodyPr>
          <a:lstStyle/>
          <a:p>
            <a:pPr algn="ctr"/>
            <a:r>
              <a:rPr lang="ru-RU" sz="3600" dirty="0">
                <a:effectLst/>
                <a:latin typeface="Times New Roman" panose="02020603050405020304" pitchFamily="18" charset="0"/>
                <a:ea typeface="Times New Roman" panose="02020603050405020304" pitchFamily="18" charset="0"/>
                <a:cs typeface="Cordia New" panose="020B0304020202020204" pitchFamily="34" charset="-34"/>
              </a:rPr>
              <a:t>Выделяют следующие направления формирования функциональной грамотности:</a:t>
            </a:r>
            <a:endParaRPr lang="ru-RU" sz="3600" dirty="0"/>
          </a:p>
        </p:txBody>
      </p:sp>
      <p:sp>
        <p:nvSpPr>
          <p:cNvPr id="3" name="Текст 2">
            <a:extLst>
              <a:ext uri="{FF2B5EF4-FFF2-40B4-BE49-F238E27FC236}">
                <a16:creationId xmlns:a16="http://schemas.microsoft.com/office/drawing/2014/main" xmlns="" id="{FFA49B43-F046-8E95-92B0-0629E8B324CA}"/>
              </a:ext>
            </a:extLst>
          </p:cNvPr>
          <p:cNvSpPr>
            <a:spLocks noGrp="1"/>
          </p:cNvSpPr>
          <p:nvPr>
            <p:ph type="body" idx="1"/>
          </p:nvPr>
        </p:nvSpPr>
        <p:spPr/>
        <p:txBody>
          <a:bodyPr/>
          <a:lstStyle/>
          <a:p>
            <a:endParaRPr lang="ru-RU" dirty="0"/>
          </a:p>
          <a:p>
            <a:endParaRPr lang="ru-RU" dirty="0"/>
          </a:p>
          <a:p>
            <a:endParaRPr lang="ru-RU" dirty="0"/>
          </a:p>
        </p:txBody>
      </p:sp>
      <p:sp>
        <p:nvSpPr>
          <p:cNvPr id="4" name="Объект 3">
            <a:extLst>
              <a:ext uri="{FF2B5EF4-FFF2-40B4-BE49-F238E27FC236}">
                <a16:creationId xmlns:a16="http://schemas.microsoft.com/office/drawing/2014/main" xmlns="" id="{9A7760F0-DD0F-A135-58CF-93CBDEEEA3DD}"/>
              </a:ext>
            </a:extLst>
          </p:cNvPr>
          <p:cNvSpPr>
            <a:spLocks noGrp="1"/>
          </p:cNvSpPr>
          <p:nvPr>
            <p:ph sz="half" idx="2"/>
          </p:nvPr>
        </p:nvSpPr>
        <p:spPr>
          <a:xfrm>
            <a:off x="1773931" y="2209800"/>
            <a:ext cx="4320481" cy="3962400"/>
          </a:xfrm>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математическая грамотность;</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финансовая грамотность;</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естественнонаучная грамотность;</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глобальные компетенции;</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креативное мышление;</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dirty="0">
                <a:effectLst/>
                <a:latin typeface="Times New Roman" panose="02020603050405020304" pitchFamily="18" charset="0"/>
                <a:ea typeface="Times New Roman" panose="02020603050405020304" pitchFamily="18" charset="0"/>
                <a:cs typeface="Cordia New" panose="020B0304020202020204" pitchFamily="34" charset="-34"/>
              </a:rPr>
              <a:t>читательская грамотность.</a:t>
            </a:r>
            <a:endParaRPr lang="ru-RU" dirty="0">
              <a:effectLst/>
              <a:latin typeface="Calibri" panose="020F0502020204030204" pitchFamily="34" charset="0"/>
              <a:ea typeface="DengXian" panose="02010600030101010101" pitchFamily="2" charset="-122"/>
              <a:cs typeface="Cordia New" panose="020B0304020202020204" pitchFamily="34" charset="-34"/>
            </a:endParaRPr>
          </a:p>
          <a:p>
            <a:endParaRPr lang="ru-RU" dirty="0"/>
          </a:p>
        </p:txBody>
      </p:sp>
      <p:sp>
        <p:nvSpPr>
          <p:cNvPr id="5" name="Текст 4">
            <a:extLst>
              <a:ext uri="{FF2B5EF4-FFF2-40B4-BE49-F238E27FC236}">
                <a16:creationId xmlns:a16="http://schemas.microsoft.com/office/drawing/2014/main" xmlns="" id="{9D280EE9-94C7-DF78-8BF2-9106837929AC}"/>
              </a:ext>
            </a:extLst>
          </p:cNvPr>
          <p:cNvSpPr>
            <a:spLocks noGrp="1"/>
          </p:cNvSpPr>
          <p:nvPr>
            <p:ph type="body" sz="quarter" idx="3"/>
          </p:nvPr>
        </p:nvSpPr>
        <p:spPr/>
        <p:txBody>
          <a:bodyPr/>
          <a:lstStyle/>
          <a:p>
            <a:endParaRPr lang="ru-RU" dirty="0"/>
          </a:p>
          <a:p>
            <a:endParaRPr lang="ru-RU" dirty="0"/>
          </a:p>
        </p:txBody>
      </p:sp>
      <p:pic>
        <p:nvPicPr>
          <p:cNvPr id="8" name="Объект 7">
            <a:extLst>
              <a:ext uri="{FF2B5EF4-FFF2-40B4-BE49-F238E27FC236}">
                <a16:creationId xmlns:a16="http://schemas.microsoft.com/office/drawing/2014/main" xmlns="" id="{DF9B0E2E-C0F4-67D3-F188-668CCBD020EA}"/>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b="5841"/>
          <a:stretch/>
        </p:blipFill>
        <p:spPr>
          <a:xfrm>
            <a:off x="6598468" y="2120900"/>
            <a:ext cx="3668888" cy="3995691"/>
          </a:xfrm>
        </p:spPr>
      </p:pic>
    </p:spTree>
    <p:extLst>
      <p:ext uri="{BB962C8B-B14F-4D97-AF65-F5344CB8AC3E}">
        <p14:creationId xmlns:p14="http://schemas.microsoft.com/office/powerpoint/2010/main" val="26630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6ACEED-5319-9D5C-1513-124849F41645}"/>
              </a:ext>
            </a:extLst>
          </p:cNvPr>
          <p:cNvSpPr>
            <a:spLocks noGrp="1"/>
          </p:cNvSpPr>
          <p:nvPr>
            <p:ph type="title"/>
          </p:nvPr>
        </p:nvSpPr>
        <p:spPr>
          <a:xfrm>
            <a:off x="1117309" y="404664"/>
            <a:ext cx="10157354" cy="1368152"/>
          </a:xfrm>
        </p:spPr>
        <p:txBody>
          <a:bodyPr>
            <a:normAutofit/>
          </a:bodyPr>
          <a:lstStyle/>
          <a:p>
            <a:pPr algn="just"/>
            <a:r>
              <a:rPr lang="ru-RU" sz="2000" dirty="0">
                <a:effectLst/>
                <a:latin typeface="Times New Roman" panose="02020603050405020304" pitchFamily="18" charset="0"/>
                <a:ea typeface="Times New Roman" panose="02020603050405020304" pitchFamily="18" charset="0"/>
              </a:rPr>
              <a:t>Применить функциональную грамотность в процессе обучения английскому языку можно </a:t>
            </a:r>
            <a:r>
              <a:rPr lang="ru-RU" sz="2000" b="1" dirty="0">
                <a:effectLst/>
                <a:latin typeface="Times New Roman" panose="02020603050405020304" pitchFamily="18" charset="0"/>
                <a:ea typeface="Times New Roman" panose="02020603050405020304" pitchFamily="18" charset="0"/>
              </a:rPr>
              <a:t>различными методами:</a:t>
            </a:r>
            <a:r>
              <a:rPr lang="ru-RU" sz="2000" dirty="0">
                <a:effectLst/>
                <a:latin typeface="Times New Roman" panose="02020603050405020304" pitchFamily="18" charset="0"/>
                <a:ea typeface="Times New Roman" panose="02020603050405020304" pitchFamily="18" charset="0"/>
              </a:rPr>
              <a:t> игры, песни, лингвострановедческие фильмы и мультфильмы, упражнения на аудирование, говорение (развитие монологической и диалогической речи), письмо, чтение.</a:t>
            </a:r>
            <a:endParaRPr lang="ru-RU" sz="2000" dirty="0"/>
          </a:p>
        </p:txBody>
      </p:sp>
      <p:sp>
        <p:nvSpPr>
          <p:cNvPr id="3" name="Текст 2">
            <a:extLst>
              <a:ext uri="{FF2B5EF4-FFF2-40B4-BE49-F238E27FC236}">
                <a16:creationId xmlns:a16="http://schemas.microsoft.com/office/drawing/2014/main" xmlns="" id="{7B6CF6AB-F2F9-B4D5-DC3D-2BEFD3CFF850}"/>
              </a:ext>
            </a:extLst>
          </p:cNvPr>
          <p:cNvSpPr>
            <a:spLocks noGrp="1"/>
          </p:cNvSpPr>
          <p:nvPr>
            <p:ph type="body" idx="1"/>
          </p:nvPr>
        </p:nvSpPr>
        <p:spPr/>
        <p:txBody>
          <a:bodyPr/>
          <a:lstStyle/>
          <a:p>
            <a:endParaRPr lang="ru-RU" dirty="0"/>
          </a:p>
          <a:p>
            <a:endParaRPr lang="ru-RU" dirty="0"/>
          </a:p>
        </p:txBody>
      </p:sp>
      <p:sp>
        <p:nvSpPr>
          <p:cNvPr id="4" name="Объект 3">
            <a:extLst>
              <a:ext uri="{FF2B5EF4-FFF2-40B4-BE49-F238E27FC236}">
                <a16:creationId xmlns:a16="http://schemas.microsoft.com/office/drawing/2014/main" xmlns="" id="{02D7CBFF-D11D-C67A-78BD-1238048A8AC4}"/>
              </a:ext>
            </a:extLst>
          </p:cNvPr>
          <p:cNvSpPr>
            <a:spLocks noGrp="1"/>
          </p:cNvSpPr>
          <p:nvPr>
            <p:ph sz="half" idx="2"/>
          </p:nvPr>
        </p:nvSpPr>
        <p:spPr>
          <a:xfrm>
            <a:off x="1629916" y="2209800"/>
            <a:ext cx="4176464" cy="3962400"/>
          </a:xfrm>
        </p:spPr>
        <p:txBody>
          <a:bodyPr>
            <a:normAutofit fontScale="92500" lnSpcReduction="20000"/>
          </a:bodyPr>
          <a:lstStyle/>
          <a:p>
            <a:pPr marL="0" indent="0" algn="just">
              <a:spcAft>
                <a:spcPts val="750"/>
              </a:spcAft>
              <a:buNone/>
            </a:pPr>
            <a:r>
              <a:rPr lang="ru-RU" sz="1900" dirty="0">
                <a:effectLst/>
                <a:latin typeface="Times New Roman" panose="02020603050405020304" pitchFamily="18" charset="0"/>
                <a:ea typeface="Times New Roman" panose="02020603050405020304" pitchFamily="18" charset="0"/>
              </a:rPr>
              <a:t>1. Выбранный метод должен быть педагогически и дидактически обоснован. (всегда помним о целях)</a:t>
            </a:r>
          </a:p>
          <a:p>
            <a:pPr marL="0" indent="0" algn="just">
              <a:spcAft>
                <a:spcPts val="750"/>
              </a:spcAft>
              <a:buNone/>
            </a:pPr>
            <a:r>
              <a:rPr lang="ru-RU" sz="1900" dirty="0">
                <a:effectLst/>
                <a:latin typeface="Times New Roman" panose="02020603050405020304" pitchFamily="18" charset="0"/>
                <a:ea typeface="Times New Roman" panose="02020603050405020304" pitchFamily="18" charset="0"/>
              </a:rPr>
              <a:t>2. Должно быть вовлечено как можно больше обучающихся.</a:t>
            </a:r>
          </a:p>
          <a:p>
            <a:pPr marL="0" indent="0" algn="just">
              <a:spcAft>
                <a:spcPts val="750"/>
              </a:spcAft>
              <a:buNone/>
            </a:pPr>
            <a:r>
              <a:rPr lang="ru-RU" sz="1900" dirty="0">
                <a:effectLst/>
                <a:latin typeface="Times New Roman" panose="02020603050405020304" pitchFamily="18" charset="0"/>
                <a:ea typeface="Times New Roman" panose="02020603050405020304" pitchFamily="18" charset="0"/>
              </a:rPr>
              <a:t>3. Задания должны соответствовать возрасту и языковым возможностям детей.</a:t>
            </a:r>
          </a:p>
          <a:p>
            <a:pPr marL="0" indent="0" algn="just">
              <a:spcAft>
                <a:spcPts val="750"/>
              </a:spcAft>
              <a:buNone/>
            </a:pPr>
            <a:r>
              <a:rPr lang="ru-RU" sz="1900" dirty="0">
                <a:effectLst/>
                <a:latin typeface="Times New Roman" panose="02020603050405020304" pitchFamily="18" charset="0"/>
                <a:ea typeface="Times New Roman" panose="02020603050405020304" pitchFamily="18" charset="0"/>
              </a:rPr>
              <a:t>4. Что бы вы ни выбрали, это  должно развивать все виды речевой деятельности и проводиться на иностранном языке.</a:t>
            </a:r>
          </a:p>
          <a:p>
            <a:endParaRPr lang="ru-RU" dirty="0"/>
          </a:p>
        </p:txBody>
      </p:sp>
      <p:sp>
        <p:nvSpPr>
          <p:cNvPr id="5" name="Текст 4">
            <a:extLst>
              <a:ext uri="{FF2B5EF4-FFF2-40B4-BE49-F238E27FC236}">
                <a16:creationId xmlns:a16="http://schemas.microsoft.com/office/drawing/2014/main" xmlns="" id="{70062A8A-D381-272E-7C5A-A93F466FE468}"/>
              </a:ext>
            </a:extLst>
          </p:cNvPr>
          <p:cNvSpPr>
            <a:spLocks noGrp="1"/>
          </p:cNvSpPr>
          <p:nvPr>
            <p:ph type="body" sz="quarter" idx="3"/>
          </p:nvPr>
        </p:nvSpPr>
        <p:spPr/>
        <p:txBody>
          <a:bodyPr/>
          <a:lstStyle/>
          <a:p>
            <a:endParaRPr lang="ru-RU" dirty="0"/>
          </a:p>
          <a:p>
            <a:endParaRPr lang="ru-RU" dirty="0"/>
          </a:p>
        </p:txBody>
      </p:sp>
      <p:pic>
        <p:nvPicPr>
          <p:cNvPr id="8" name="Объект 7">
            <a:extLst>
              <a:ext uri="{FF2B5EF4-FFF2-40B4-BE49-F238E27FC236}">
                <a16:creationId xmlns:a16="http://schemas.microsoft.com/office/drawing/2014/main" xmlns="" id="{9114969B-7B35-14B9-1B90-3FF3933A621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382838" y="2780928"/>
            <a:ext cx="4477319" cy="2388221"/>
          </a:xfrm>
        </p:spPr>
      </p:pic>
    </p:spTree>
    <p:extLst>
      <p:ext uri="{BB962C8B-B14F-4D97-AF65-F5344CB8AC3E}">
        <p14:creationId xmlns:p14="http://schemas.microsoft.com/office/powerpoint/2010/main" val="32957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199"/>
            <a:ext cx="10157354" cy="1469005"/>
          </a:xfrm>
        </p:spPr>
        <p:txBody>
          <a:bodyPr rtlCol="0">
            <a:normAutofit/>
          </a:bodyPr>
          <a:lstStyle/>
          <a:p>
            <a:pPr algn="ctr" rtl="0"/>
            <a:r>
              <a:rPr lang="ru-RU" b="1" dirty="0" err="1"/>
              <a:t>Синквейн</a:t>
            </a:r>
            <a:r>
              <a:rPr lang="ru-RU" sz="1800" b="1" dirty="0">
                <a:solidFill>
                  <a:srgbClr val="000000"/>
                </a:solidFill>
                <a:latin typeface="Times New Roman" panose="02020603050405020304" pitchFamily="18" charset="0"/>
                <a:ea typeface="DengXian" panose="02010600030101010101" pitchFamily="2" charset="-122"/>
              </a:rPr>
              <a:t/>
            </a:r>
            <a:br>
              <a:rPr lang="ru-RU" sz="1800" b="1" dirty="0">
                <a:solidFill>
                  <a:srgbClr val="000000"/>
                </a:solidFill>
                <a:latin typeface="Times New Roman" panose="02020603050405020304" pitchFamily="18" charset="0"/>
                <a:ea typeface="DengXian" panose="02010600030101010101" pitchFamily="2" charset="-122"/>
              </a:rPr>
            </a:br>
            <a:r>
              <a:rPr lang="ru-RU" sz="2000" b="1" dirty="0">
                <a:solidFill>
                  <a:srgbClr val="000000"/>
                </a:solidFill>
                <a:effectLst/>
                <a:latin typeface="Times New Roman" panose="02020603050405020304" pitchFamily="18" charset="0"/>
                <a:ea typeface="DengXian" panose="02010600030101010101" pitchFamily="2" charset="-122"/>
              </a:rPr>
              <a:t> </a:t>
            </a:r>
            <a:r>
              <a:rPr lang="ru-RU" sz="2000" dirty="0">
                <a:effectLst/>
                <a:latin typeface="Times New Roman" panose="02020603050405020304" pitchFamily="18" charset="0"/>
                <a:ea typeface="DengXian" panose="02010600030101010101" pitchFamily="2" charset="-122"/>
              </a:rPr>
              <a:t>прием, позволяющий в нескольких словах изложить учебный материал </a:t>
            </a:r>
            <a:br>
              <a:rPr lang="ru-RU" sz="2000" dirty="0">
                <a:effectLst/>
                <a:latin typeface="Times New Roman" panose="02020603050405020304" pitchFamily="18" charset="0"/>
                <a:ea typeface="DengXian" panose="02010600030101010101" pitchFamily="2" charset="-122"/>
              </a:rPr>
            </a:br>
            <a:r>
              <a:rPr lang="ru-RU" sz="2000" dirty="0">
                <a:effectLst/>
                <a:latin typeface="Times New Roman" panose="02020603050405020304" pitchFamily="18" charset="0"/>
                <a:ea typeface="DengXian" panose="02010600030101010101" pitchFamily="2" charset="-122"/>
              </a:rPr>
              <a:t>на определенную тему. </a:t>
            </a:r>
            <a:endParaRPr lang="ru-RU" sz="2000" b="1" dirty="0"/>
          </a:p>
        </p:txBody>
      </p:sp>
      <p:graphicFrame>
        <p:nvGraphicFramePr>
          <p:cNvPr id="5" name="Таблица 5">
            <a:extLst>
              <a:ext uri="{FF2B5EF4-FFF2-40B4-BE49-F238E27FC236}">
                <a16:creationId xmlns:a16="http://schemas.microsoft.com/office/drawing/2014/main" xmlns="" id="{94DD0BBD-B0E0-0766-C981-8075909FDB04}"/>
              </a:ext>
            </a:extLst>
          </p:cNvPr>
          <p:cNvGraphicFramePr>
            <a:graphicFrameLocks noGrp="1"/>
          </p:cNvGraphicFramePr>
          <p:nvPr>
            <p:extLst>
              <p:ext uri="{D42A27DB-BD31-4B8C-83A1-F6EECF244321}">
                <p14:modId xmlns:p14="http://schemas.microsoft.com/office/powerpoint/2010/main" val="3020717796"/>
              </p:ext>
            </p:extLst>
          </p:nvPr>
        </p:nvGraphicFramePr>
        <p:xfrm>
          <a:off x="1117309" y="1700808"/>
          <a:ext cx="10157354" cy="648072"/>
        </p:xfrm>
        <a:graphic>
          <a:graphicData uri="http://schemas.openxmlformats.org/drawingml/2006/table">
            <a:tbl>
              <a:tblPr firstRow="1" bandRow="1">
                <a:tableStyleId>{69012ECD-51FC-41F1-AA8D-1B2483CD663E}</a:tableStyleId>
              </a:tblPr>
              <a:tblGrid>
                <a:gridCol w="10157354">
                  <a:extLst>
                    <a:ext uri="{9D8B030D-6E8A-4147-A177-3AD203B41FA5}">
                      <a16:colId xmlns:a16="http://schemas.microsoft.com/office/drawing/2014/main" xmlns="" val="462636117"/>
                    </a:ext>
                  </a:extLst>
                </a:gridCol>
              </a:tblGrid>
              <a:tr h="648072">
                <a:tc>
                  <a:txBody>
                    <a:bodyPr/>
                    <a:lstStyle/>
                    <a:p>
                      <a:pPr algn="ctr"/>
                      <a:r>
                        <a:rPr lang="ru-RU" dirty="0"/>
                        <a:t>Тема, предмет (1 слово)</a:t>
                      </a:r>
                    </a:p>
                  </a:txBody>
                  <a:tcPr/>
                </a:tc>
                <a:extLst>
                  <a:ext uri="{0D108BD9-81ED-4DB2-BD59-A6C34878D82A}">
                    <a16:rowId xmlns:a16="http://schemas.microsoft.com/office/drawing/2014/main" xmlns="" val="829287319"/>
                  </a:ext>
                </a:extLst>
              </a:tr>
            </a:tbl>
          </a:graphicData>
        </a:graphic>
      </p:graphicFrame>
      <p:graphicFrame>
        <p:nvGraphicFramePr>
          <p:cNvPr id="6" name="Таблица 6">
            <a:extLst>
              <a:ext uri="{FF2B5EF4-FFF2-40B4-BE49-F238E27FC236}">
                <a16:creationId xmlns:a16="http://schemas.microsoft.com/office/drawing/2014/main" xmlns="" id="{C5CAE0BD-5E45-077E-0247-784DB46BFBAA}"/>
              </a:ext>
            </a:extLst>
          </p:cNvPr>
          <p:cNvGraphicFramePr>
            <a:graphicFrameLocks noGrp="1"/>
          </p:cNvGraphicFramePr>
          <p:nvPr>
            <p:extLst>
              <p:ext uri="{D42A27DB-BD31-4B8C-83A1-F6EECF244321}">
                <p14:modId xmlns:p14="http://schemas.microsoft.com/office/powerpoint/2010/main" val="2345547341"/>
              </p:ext>
            </p:extLst>
          </p:nvPr>
        </p:nvGraphicFramePr>
        <p:xfrm>
          <a:off x="1701925" y="2576488"/>
          <a:ext cx="8856984" cy="708496"/>
        </p:xfrm>
        <a:graphic>
          <a:graphicData uri="http://schemas.openxmlformats.org/drawingml/2006/table">
            <a:tbl>
              <a:tblPr firstRow="1" bandRow="1">
                <a:tableStyleId>{69012ECD-51FC-41F1-AA8D-1B2483CD663E}</a:tableStyleId>
              </a:tblPr>
              <a:tblGrid>
                <a:gridCol w="8856984">
                  <a:extLst>
                    <a:ext uri="{9D8B030D-6E8A-4147-A177-3AD203B41FA5}">
                      <a16:colId xmlns:a16="http://schemas.microsoft.com/office/drawing/2014/main" xmlns="" val="2121107319"/>
                    </a:ext>
                  </a:extLst>
                </a:gridCol>
              </a:tblGrid>
              <a:tr h="708496">
                <a:tc>
                  <a:txBody>
                    <a:bodyPr/>
                    <a:lstStyle/>
                    <a:p>
                      <a:pPr algn="ctr"/>
                      <a:r>
                        <a:rPr lang="ru-RU" dirty="0"/>
                        <a:t>Признак (2 слова)</a:t>
                      </a:r>
                    </a:p>
                  </a:txBody>
                  <a:tcPr/>
                </a:tc>
                <a:extLst>
                  <a:ext uri="{0D108BD9-81ED-4DB2-BD59-A6C34878D82A}">
                    <a16:rowId xmlns:a16="http://schemas.microsoft.com/office/drawing/2014/main" xmlns="" val="642232038"/>
                  </a:ext>
                </a:extLst>
              </a:tr>
            </a:tbl>
          </a:graphicData>
        </a:graphic>
      </p:graphicFrame>
      <p:graphicFrame>
        <p:nvGraphicFramePr>
          <p:cNvPr id="7" name="Таблица 7">
            <a:extLst>
              <a:ext uri="{FF2B5EF4-FFF2-40B4-BE49-F238E27FC236}">
                <a16:creationId xmlns:a16="http://schemas.microsoft.com/office/drawing/2014/main" xmlns="" id="{28AFD3BA-CD8E-5BED-72D8-EF46AF9AF60D}"/>
              </a:ext>
            </a:extLst>
          </p:cNvPr>
          <p:cNvGraphicFramePr>
            <a:graphicFrameLocks noGrp="1"/>
          </p:cNvGraphicFramePr>
          <p:nvPr>
            <p:extLst>
              <p:ext uri="{D42A27DB-BD31-4B8C-83A1-F6EECF244321}">
                <p14:modId xmlns:p14="http://schemas.microsoft.com/office/powerpoint/2010/main" val="2234168945"/>
              </p:ext>
            </p:extLst>
          </p:nvPr>
        </p:nvGraphicFramePr>
        <p:xfrm>
          <a:off x="2566020" y="3512591"/>
          <a:ext cx="7200800" cy="708495"/>
        </p:xfrm>
        <a:graphic>
          <a:graphicData uri="http://schemas.openxmlformats.org/drawingml/2006/table">
            <a:tbl>
              <a:tblPr firstRow="1" bandRow="1">
                <a:tableStyleId>{69012ECD-51FC-41F1-AA8D-1B2483CD663E}</a:tableStyleId>
              </a:tblPr>
              <a:tblGrid>
                <a:gridCol w="7200800">
                  <a:extLst>
                    <a:ext uri="{9D8B030D-6E8A-4147-A177-3AD203B41FA5}">
                      <a16:colId xmlns:a16="http://schemas.microsoft.com/office/drawing/2014/main" xmlns="" val="3531880832"/>
                    </a:ext>
                  </a:extLst>
                </a:gridCol>
              </a:tblGrid>
              <a:tr h="708495">
                <a:tc>
                  <a:txBody>
                    <a:bodyPr/>
                    <a:lstStyle/>
                    <a:p>
                      <a:pPr algn="ctr"/>
                      <a:r>
                        <a:rPr lang="ru-RU" dirty="0"/>
                        <a:t>Действие (3 слова)</a:t>
                      </a:r>
                    </a:p>
                  </a:txBody>
                  <a:tcPr/>
                </a:tc>
                <a:extLst>
                  <a:ext uri="{0D108BD9-81ED-4DB2-BD59-A6C34878D82A}">
                    <a16:rowId xmlns:a16="http://schemas.microsoft.com/office/drawing/2014/main" xmlns="" val="956085584"/>
                  </a:ext>
                </a:extLst>
              </a:tr>
            </a:tbl>
          </a:graphicData>
        </a:graphic>
      </p:graphicFrame>
      <p:graphicFrame>
        <p:nvGraphicFramePr>
          <p:cNvPr id="8" name="Таблица 8">
            <a:extLst>
              <a:ext uri="{FF2B5EF4-FFF2-40B4-BE49-F238E27FC236}">
                <a16:creationId xmlns:a16="http://schemas.microsoft.com/office/drawing/2014/main" xmlns="" id="{56E5EC20-FFDB-6CD8-7A17-BB12C2604826}"/>
              </a:ext>
            </a:extLst>
          </p:cNvPr>
          <p:cNvGraphicFramePr>
            <a:graphicFrameLocks noGrp="1"/>
          </p:cNvGraphicFramePr>
          <p:nvPr>
            <p:extLst>
              <p:ext uri="{D42A27DB-BD31-4B8C-83A1-F6EECF244321}">
                <p14:modId xmlns:p14="http://schemas.microsoft.com/office/powerpoint/2010/main" val="3401894175"/>
              </p:ext>
            </p:extLst>
          </p:nvPr>
        </p:nvGraphicFramePr>
        <p:xfrm>
          <a:off x="2998068" y="4376689"/>
          <a:ext cx="6234204" cy="708495"/>
        </p:xfrm>
        <a:graphic>
          <a:graphicData uri="http://schemas.openxmlformats.org/drawingml/2006/table">
            <a:tbl>
              <a:tblPr firstRow="1" bandRow="1">
                <a:tableStyleId>{69012ECD-51FC-41F1-AA8D-1B2483CD663E}</a:tableStyleId>
              </a:tblPr>
              <a:tblGrid>
                <a:gridCol w="6234204">
                  <a:extLst>
                    <a:ext uri="{9D8B030D-6E8A-4147-A177-3AD203B41FA5}">
                      <a16:colId xmlns:a16="http://schemas.microsoft.com/office/drawing/2014/main" xmlns="" val="3138005779"/>
                    </a:ext>
                  </a:extLst>
                </a:gridCol>
              </a:tblGrid>
              <a:tr h="708495">
                <a:tc>
                  <a:txBody>
                    <a:bodyPr/>
                    <a:lstStyle/>
                    <a:p>
                      <a:pPr algn="ctr"/>
                      <a:r>
                        <a:rPr lang="ru-RU" dirty="0"/>
                        <a:t>Фраза-отношение к теме</a:t>
                      </a:r>
                    </a:p>
                  </a:txBody>
                  <a:tcPr/>
                </a:tc>
                <a:extLst>
                  <a:ext uri="{0D108BD9-81ED-4DB2-BD59-A6C34878D82A}">
                    <a16:rowId xmlns:a16="http://schemas.microsoft.com/office/drawing/2014/main" xmlns="" val="1035309137"/>
                  </a:ext>
                </a:extLst>
              </a:tr>
            </a:tbl>
          </a:graphicData>
        </a:graphic>
      </p:graphicFrame>
      <p:graphicFrame>
        <p:nvGraphicFramePr>
          <p:cNvPr id="9" name="Таблица 9">
            <a:extLst>
              <a:ext uri="{FF2B5EF4-FFF2-40B4-BE49-F238E27FC236}">
                <a16:creationId xmlns:a16="http://schemas.microsoft.com/office/drawing/2014/main" xmlns="" id="{889F4A31-D289-F555-9A93-2AD08B577C14}"/>
              </a:ext>
            </a:extLst>
          </p:cNvPr>
          <p:cNvGraphicFramePr>
            <a:graphicFrameLocks noGrp="1"/>
          </p:cNvGraphicFramePr>
          <p:nvPr>
            <p:extLst>
              <p:ext uri="{D42A27DB-BD31-4B8C-83A1-F6EECF244321}">
                <p14:modId xmlns:p14="http://schemas.microsoft.com/office/powerpoint/2010/main" val="4129686600"/>
              </p:ext>
            </p:extLst>
          </p:nvPr>
        </p:nvGraphicFramePr>
        <p:xfrm>
          <a:off x="3430116" y="5312792"/>
          <a:ext cx="5328592" cy="708494"/>
        </p:xfrm>
        <a:graphic>
          <a:graphicData uri="http://schemas.openxmlformats.org/drawingml/2006/table">
            <a:tbl>
              <a:tblPr firstRow="1" bandRow="1">
                <a:tableStyleId>{69012ECD-51FC-41F1-AA8D-1B2483CD663E}</a:tableStyleId>
              </a:tblPr>
              <a:tblGrid>
                <a:gridCol w="5328592">
                  <a:extLst>
                    <a:ext uri="{9D8B030D-6E8A-4147-A177-3AD203B41FA5}">
                      <a16:colId xmlns:a16="http://schemas.microsoft.com/office/drawing/2014/main" xmlns="" val="1682506759"/>
                    </a:ext>
                  </a:extLst>
                </a:gridCol>
              </a:tblGrid>
              <a:tr h="708494">
                <a:tc>
                  <a:txBody>
                    <a:bodyPr/>
                    <a:lstStyle/>
                    <a:p>
                      <a:pPr algn="ctr"/>
                      <a:r>
                        <a:rPr lang="ru-RU" dirty="0"/>
                        <a:t>Вывод – суть темы</a:t>
                      </a:r>
                    </a:p>
                  </a:txBody>
                  <a:tcPr/>
                </a:tc>
                <a:extLst>
                  <a:ext uri="{0D108BD9-81ED-4DB2-BD59-A6C34878D82A}">
                    <a16:rowId xmlns:a16="http://schemas.microsoft.com/office/drawing/2014/main" xmlns="" val="1330135595"/>
                  </a:ext>
                </a:extLst>
              </a:tr>
            </a:tbl>
          </a:graphicData>
        </a:graphic>
      </p:graphicFrame>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1A1AED-1C47-50CF-89A9-60599AB12691}"/>
              </a:ext>
            </a:extLst>
          </p:cNvPr>
          <p:cNvSpPr>
            <a:spLocks noGrp="1"/>
          </p:cNvSpPr>
          <p:nvPr>
            <p:ph type="title"/>
          </p:nvPr>
        </p:nvSpPr>
        <p:spPr>
          <a:xfrm>
            <a:off x="1117309" y="96668"/>
            <a:ext cx="10157354" cy="1512168"/>
          </a:xfrm>
        </p:spPr>
        <p:txBody>
          <a:bodyPr>
            <a:normAutofit fontScale="90000"/>
          </a:bodyPr>
          <a:lstStyle/>
          <a:p>
            <a:pPr algn="ctr"/>
            <a:r>
              <a:rPr lang="ru-RU" sz="2400" b="1" dirty="0">
                <a:effectLst/>
                <a:latin typeface="Times New Roman" panose="02020603050405020304" pitchFamily="18" charset="0"/>
                <a:ea typeface="Times New Roman" panose="02020603050405020304" pitchFamily="18" charset="0"/>
              </a:rPr>
              <a:t/>
            </a:r>
            <a:br>
              <a:rPr lang="ru-RU" sz="2400" b="1" dirty="0">
                <a:effectLst/>
                <a:latin typeface="Times New Roman" panose="02020603050405020304" pitchFamily="18" charset="0"/>
                <a:ea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rPr>
              <a:t/>
            </a:r>
            <a:br>
              <a:rPr lang="ru-RU" sz="2400" b="1" dirty="0">
                <a:effectLst/>
                <a:latin typeface="Times New Roman" panose="02020603050405020304" pitchFamily="18" charset="0"/>
                <a:ea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rPr>
              <a:t/>
            </a:r>
            <a:br>
              <a:rPr lang="ru-RU" sz="2400" b="1" dirty="0">
                <a:effectLst/>
                <a:latin typeface="Times New Roman" panose="02020603050405020304" pitchFamily="18" charset="0"/>
                <a:ea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rPr>
              <a:t/>
            </a:r>
            <a:br>
              <a:rPr lang="ru-RU" sz="2400" b="1" dirty="0">
                <a:effectLst/>
                <a:latin typeface="Times New Roman" panose="02020603050405020304" pitchFamily="18" charset="0"/>
                <a:ea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rPr>
              <a:t>Цель </a:t>
            </a:r>
            <a:r>
              <a:rPr lang="ru-RU" sz="2400" dirty="0">
                <a:effectLst/>
                <a:latin typeface="Times New Roman" panose="02020603050405020304" pitchFamily="18" charset="0"/>
                <a:ea typeface="Times New Roman" panose="02020603050405020304" pitchFamily="18" charset="0"/>
              </a:rPr>
              <a:t>данной технологии</a:t>
            </a:r>
            <a:r>
              <a:rPr lang="ru-RU" sz="2400" b="1"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добиться более глубокого осмысления темы, контроль и выявление степени усвоения  учебного материала</a:t>
            </a:r>
            <a:r>
              <a:rPr lang="ru-RU" sz="1800" dirty="0">
                <a:effectLst/>
                <a:latin typeface="Times New Roman" panose="02020603050405020304" pitchFamily="18" charset="0"/>
                <a:ea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3" name="Текст 2">
            <a:extLst>
              <a:ext uri="{FF2B5EF4-FFF2-40B4-BE49-F238E27FC236}">
                <a16:creationId xmlns:a16="http://schemas.microsoft.com/office/drawing/2014/main" xmlns="" id="{C734D115-B1D4-9D4A-858F-77D58B9FD1E0}"/>
              </a:ext>
            </a:extLst>
          </p:cNvPr>
          <p:cNvSpPr>
            <a:spLocks noGrp="1"/>
          </p:cNvSpPr>
          <p:nvPr>
            <p:ph type="body" idx="1"/>
          </p:nvPr>
        </p:nvSpPr>
        <p:spPr>
          <a:xfrm>
            <a:off x="1121372" y="1608834"/>
            <a:ext cx="4973041" cy="2324221"/>
          </a:xfrm>
        </p:spPr>
        <p:txBody>
          <a:bodyPr/>
          <a:lstStyle/>
          <a:p>
            <a:pPr algn="ctr"/>
            <a:r>
              <a:rPr lang="en-US" sz="1600" dirty="0">
                <a:effectLst/>
                <a:latin typeface="Times New Roman" panose="02020603050405020304" pitchFamily="18" charset="0"/>
                <a:ea typeface="Times New Roman" panose="02020603050405020304" pitchFamily="18" charset="0"/>
              </a:rPr>
              <a:t>Teacher</a:t>
            </a:r>
            <a:endParaRPr lang="ru-RU" sz="1600" dirty="0">
              <a:effectLst/>
              <a:latin typeface="Times New Roman" panose="02020603050405020304" pitchFamily="18" charset="0"/>
              <a:ea typeface="Times New Roman" panose="02020603050405020304" pitchFamily="18" charset="0"/>
            </a:endParaRPr>
          </a:p>
          <a:p>
            <a:pPr algn="ctr"/>
            <a:endParaRPr lang="ru-RU" sz="1600" dirty="0">
              <a:effectLst/>
              <a:latin typeface="Times New Roman" panose="02020603050405020304" pitchFamily="18" charset="0"/>
              <a:ea typeface="Times New Roman" panose="02020603050405020304" pitchFamily="18" charset="0"/>
            </a:endParaRPr>
          </a:p>
          <a:p>
            <a:pPr algn="ctr"/>
            <a:r>
              <a:rPr lang="en-US" sz="1600" dirty="0">
                <a:effectLst/>
                <a:latin typeface="Times New Roman" panose="02020603050405020304" pitchFamily="18" charset="0"/>
                <a:ea typeface="Times New Roman" panose="02020603050405020304" pitchFamily="18" charset="0"/>
              </a:rPr>
              <a:t>Kind, devoted</a:t>
            </a:r>
            <a:endParaRPr lang="ru-RU" sz="1600" dirty="0">
              <a:effectLst/>
              <a:latin typeface="Times New Roman" panose="02020603050405020304" pitchFamily="18" charset="0"/>
              <a:ea typeface="Times New Roman" panose="02020603050405020304" pitchFamily="18" charset="0"/>
            </a:endParaRPr>
          </a:p>
          <a:p>
            <a:pPr algn="ctr"/>
            <a:endParaRPr lang="ru-RU" sz="1600" dirty="0">
              <a:effectLst/>
              <a:latin typeface="Times New Roman" panose="02020603050405020304" pitchFamily="18" charset="0"/>
              <a:ea typeface="Times New Roman" panose="02020603050405020304" pitchFamily="18" charset="0"/>
            </a:endParaRPr>
          </a:p>
          <a:p>
            <a:pPr algn="ctr"/>
            <a:r>
              <a:rPr lang="en-US" sz="1600" dirty="0">
                <a:effectLst/>
                <a:latin typeface="Times New Roman" panose="02020603050405020304" pitchFamily="18" charset="0"/>
                <a:ea typeface="Times New Roman" panose="02020603050405020304" pitchFamily="18" charset="0"/>
              </a:rPr>
              <a:t>Teaches, educates, helps</a:t>
            </a:r>
            <a:endParaRPr lang="ru-RU" sz="1600" dirty="0">
              <a:effectLst/>
              <a:latin typeface="Times New Roman" panose="02020603050405020304" pitchFamily="18" charset="0"/>
              <a:ea typeface="Times New Roman" panose="02020603050405020304" pitchFamily="18" charset="0"/>
            </a:endParaRPr>
          </a:p>
          <a:p>
            <a:pPr algn="ctr"/>
            <a:endParaRPr lang="ru-RU" sz="1600" dirty="0">
              <a:effectLst/>
              <a:latin typeface="Times New Roman" panose="02020603050405020304" pitchFamily="18" charset="0"/>
              <a:ea typeface="Times New Roman" panose="02020603050405020304" pitchFamily="18" charset="0"/>
            </a:endParaRPr>
          </a:p>
          <a:p>
            <a:pPr algn="ctr"/>
            <a:r>
              <a:rPr lang="en-US" sz="1600" dirty="0">
                <a:effectLst/>
                <a:latin typeface="Times New Roman" panose="02020603050405020304" pitchFamily="18" charset="0"/>
                <a:ea typeface="Times New Roman" panose="02020603050405020304" pitchFamily="18" charset="0"/>
              </a:rPr>
              <a:t>A great teacher is a great artist</a:t>
            </a:r>
            <a:endParaRPr lang="ru-RU" sz="1600" dirty="0">
              <a:effectLst/>
              <a:latin typeface="Times New Roman" panose="02020603050405020304" pitchFamily="18" charset="0"/>
              <a:ea typeface="Times New Roman" panose="02020603050405020304" pitchFamily="18" charset="0"/>
            </a:endParaRPr>
          </a:p>
          <a:p>
            <a:pPr algn="ctr"/>
            <a:endParaRPr lang="ru-RU" sz="1600" dirty="0">
              <a:effectLst/>
              <a:latin typeface="Times New Roman" panose="02020603050405020304" pitchFamily="18" charset="0"/>
              <a:ea typeface="Times New Roman" panose="02020603050405020304" pitchFamily="18" charset="0"/>
            </a:endParaRPr>
          </a:p>
          <a:p>
            <a:pPr algn="ctr"/>
            <a:r>
              <a:rPr lang="ru-RU" sz="1600" dirty="0">
                <a:effectLst/>
                <a:latin typeface="Times New Roman" panose="02020603050405020304" pitchFamily="18" charset="0"/>
                <a:ea typeface="Times New Roman" panose="02020603050405020304" pitchFamily="18" charset="0"/>
              </a:rPr>
              <a:t>Master</a:t>
            </a:r>
          </a:p>
          <a:p>
            <a:endParaRPr lang="ru-RU" dirty="0"/>
          </a:p>
        </p:txBody>
      </p:sp>
      <p:sp>
        <p:nvSpPr>
          <p:cNvPr id="4" name="Объект 3">
            <a:extLst>
              <a:ext uri="{FF2B5EF4-FFF2-40B4-BE49-F238E27FC236}">
                <a16:creationId xmlns:a16="http://schemas.microsoft.com/office/drawing/2014/main" xmlns="" id="{C5CEDBE4-2F9C-3144-3365-49492C0B8641}"/>
              </a:ext>
            </a:extLst>
          </p:cNvPr>
          <p:cNvSpPr>
            <a:spLocks noGrp="1"/>
          </p:cNvSpPr>
          <p:nvPr>
            <p:ph sz="half" idx="2"/>
          </p:nvPr>
        </p:nvSpPr>
        <p:spPr>
          <a:xfrm>
            <a:off x="1117309" y="4293096"/>
            <a:ext cx="4977104" cy="2564904"/>
          </a:xfrm>
        </p:spPr>
        <p:txBody>
          <a:bodyPr>
            <a:noAutofit/>
          </a:bodyPr>
          <a:lstStyle/>
          <a:p>
            <a:pPr marL="0" indent="0" algn="ctr">
              <a:lnSpc>
                <a:spcPct val="100000"/>
              </a:lnSpc>
              <a:buNone/>
            </a:pPr>
            <a:r>
              <a:rPr lang="ru-RU" sz="1600" b="1" dirty="0">
                <a:latin typeface="Times New Roman" panose="02020603050405020304" pitchFamily="18" charset="0"/>
                <a:cs typeface="Times New Roman" panose="02020603050405020304" pitchFamily="18" charset="0"/>
              </a:rPr>
              <a:t>Неметаллы</a:t>
            </a:r>
          </a:p>
          <a:p>
            <a:pPr marL="0" indent="0" algn="ctr">
              <a:lnSpc>
                <a:spcPct val="100000"/>
              </a:lnSpc>
              <a:buNone/>
            </a:pPr>
            <a:r>
              <a:rPr lang="ru-RU" sz="1600" b="1" dirty="0">
                <a:latin typeface="Times New Roman" panose="02020603050405020304" pitchFamily="18" charset="0"/>
                <a:cs typeface="Times New Roman" panose="02020603050405020304" pitchFamily="18" charset="0"/>
              </a:rPr>
              <a:t>Твердые, газообразные</a:t>
            </a:r>
          </a:p>
          <a:p>
            <a:pPr marL="0" indent="0" algn="ctr">
              <a:lnSpc>
                <a:spcPct val="100000"/>
              </a:lnSpc>
              <a:buNone/>
            </a:pPr>
            <a:r>
              <a:rPr lang="ru-RU" sz="1600" b="1" dirty="0">
                <a:latin typeface="Times New Roman" panose="02020603050405020304" pitchFamily="18" charset="0"/>
                <a:cs typeface="Times New Roman" panose="02020603050405020304" pitchFamily="18" charset="0"/>
              </a:rPr>
              <a:t>Горят, светятся, сверкают</a:t>
            </a:r>
          </a:p>
          <a:p>
            <a:pPr marL="0" indent="0" algn="ctr">
              <a:lnSpc>
                <a:spcPct val="100000"/>
              </a:lnSpc>
              <a:buNone/>
            </a:pPr>
            <a:r>
              <a:rPr lang="ru-RU" sz="1600" b="1" dirty="0">
                <a:latin typeface="Times New Roman" panose="02020603050405020304" pitchFamily="18" charset="0"/>
                <a:cs typeface="Times New Roman" panose="02020603050405020304" pitchFamily="18" charset="0"/>
              </a:rPr>
              <a:t>Неметаллы важны для человека</a:t>
            </a:r>
          </a:p>
          <a:p>
            <a:pPr marL="0" indent="0" algn="ctr">
              <a:lnSpc>
                <a:spcPct val="100000"/>
              </a:lnSpc>
              <a:buNone/>
            </a:pPr>
            <a:r>
              <a:rPr lang="ru-RU" sz="1600" b="1" dirty="0">
                <a:latin typeface="Times New Roman" panose="02020603050405020304" pitchFamily="18" charset="0"/>
                <a:cs typeface="Times New Roman" panose="02020603050405020304" pitchFamily="18" charset="0"/>
              </a:rPr>
              <a:t>Неметаллы - всемогущие</a:t>
            </a:r>
          </a:p>
        </p:txBody>
      </p:sp>
      <p:sp>
        <p:nvSpPr>
          <p:cNvPr id="5" name="Текст 4">
            <a:extLst>
              <a:ext uri="{FF2B5EF4-FFF2-40B4-BE49-F238E27FC236}">
                <a16:creationId xmlns:a16="http://schemas.microsoft.com/office/drawing/2014/main" xmlns="" id="{68825AF9-9659-07EF-4F1C-3AB5FCB4D0A3}"/>
              </a:ext>
            </a:extLst>
          </p:cNvPr>
          <p:cNvSpPr>
            <a:spLocks noGrp="1"/>
          </p:cNvSpPr>
          <p:nvPr>
            <p:ph type="body" sz="quarter" idx="3"/>
          </p:nvPr>
        </p:nvSpPr>
        <p:spPr>
          <a:xfrm>
            <a:off x="6301622" y="1340768"/>
            <a:ext cx="4973041" cy="2448272"/>
          </a:xfrm>
        </p:spPr>
        <p:txBody>
          <a:bodyPr/>
          <a:lstStyle/>
          <a:p>
            <a:pPr algn="ctr"/>
            <a:r>
              <a:rPr lang="ru-RU" sz="1800" dirty="0">
                <a:latin typeface="Times New Roman" panose="02020603050405020304" pitchFamily="18" charset="0"/>
                <a:cs typeface="Times New Roman" panose="02020603050405020304" pitchFamily="18" charset="0"/>
              </a:rPr>
              <a:t>Лес</a:t>
            </a:r>
          </a:p>
          <a:p>
            <a:pPr algn="ctr"/>
            <a:endParaRPr lang="ru-RU"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Красивый, щедрый</a:t>
            </a:r>
          </a:p>
          <a:p>
            <a:pPr algn="ctr"/>
            <a:endParaRPr lang="ru-RU"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Кормит, защищает, дарит</a:t>
            </a:r>
          </a:p>
          <a:p>
            <a:pPr algn="ctr"/>
            <a:endParaRPr lang="ru-RU"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Лес-наше богатство!</a:t>
            </a:r>
          </a:p>
          <a:p>
            <a:pPr algn="ctr"/>
            <a:endParaRPr lang="ru-RU"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Берегите!</a:t>
            </a:r>
          </a:p>
        </p:txBody>
      </p:sp>
      <p:sp>
        <p:nvSpPr>
          <p:cNvPr id="6" name="Объект 5">
            <a:extLst>
              <a:ext uri="{FF2B5EF4-FFF2-40B4-BE49-F238E27FC236}">
                <a16:creationId xmlns:a16="http://schemas.microsoft.com/office/drawing/2014/main" xmlns="" id="{2EE4CF45-D29F-9FA3-DB7A-635EDFF00D98}"/>
              </a:ext>
            </a:extLst>
          </p:cNvPr>
          <p:cNvSpPr>
            <a:spLocks noGrp="1"/>
          </p:cNvSpPr>
          <p:nvPr>
            <p:ph sz="quarter" idx="4"/>
          </p:nvPr>
        </p:nvSpPr>
        <p:spPr>
          <a:xfrm>
            <a:off x="6297559" y="4221088"/>
            <a:ext cx="4977104" cy="2448272"/>
          </a:xfrm>
        </p:spPr>
        <p:txBody>
          <a:bodyPr>
            <a:noAutofit/>
          </a:bodyPr>
          <a:lstStyle/>
          <a:p>
            <a:pPr marL="0" indent="0" algn="ctr">
              <a:buNone/>
            </a:pPr>
            <a:r>
              <a:rPr lang="ru-RU" sz="1800" b="1" dirty="0">
                <a:latin typeface="Times New Roman" panose="02020603050405020304" pitchFamily="18" charset="0"/>
                <a:cs typeface="Times New Roman" panose="02020603050405020304" pitchFamily="18" charset="0"/>
              </a:rPr>
              <a:t>Закон</a:t>
            </a:r>
          </a:p>
          <a:p>
            <a:pPr marL="0" indent="0" algn="ctr">
              <a:buNone/>
            </a:pPr>
            <a:r>
              <a:rPr lang="ru-RU" sz="1800" b="1" dirty="0">
                <a:latin typeface="Times New Roman" panose="02020603050405020304" pitchFamily="18" charset="0"/>
                <a:cs typeface="Times New Roman" panose="02020603050405020304" pitchFamily="18" charset="0"/>
              </a:rPr>
              <a:t>Строгий, справедливый</a:t>
            </a:r>
          </a:p>
          <a:p>
            <a:pPr marL="0" indent="0" algn="ctr">
              <a:buNone/>
            </a:pPr>
            <a:r>
              <a:rPr lang="ru-RU" sz="1800" b="1" dirty="0">
                <a:latin typeface="Times New Roman" panose="02020603050405020304" pitchFamily="18" charset="0"/>
                <a:cs typeface="Times New Roman" panose="02020603050405020304" pitchFamily="18" charset="0"/>
              </a:rPr>
              <a:t>Наказывает, защищает, регулирует</a:t>
            </a:r>
          </a:p>
          <a:p>
            <a:pPr marL="0" indent="0" algn="ctr">
              <a:buNone/>
            </a:pPr>
            <a:r>
              <a:rPr lang="ru-RU" sz="1800" b="1" dirty="0">
                <a:latin typeface="Times New Roman" panose="02020603050405020304" pitchFamily="18" charset="0"/>
                <a:cs typeface="Times New Roman" panose="02020603050405020304" pitchFamily="18" charset="0"/>
              </a:rPr>
              <a:t>Закон – это наша жизнь!</a:t>
            </a:r>
          </a:p>
          <a:p>
            <a:pPr marL="0" indent="0" algn="ctr">
              <a:buNone/>
            </a:pPr>
            <a:r>
              <a:rPr lang="ru-RU" sz="1800" b="1" dirty="0">
                <a:latin typeface="Times New Roman" panose="02020603050405020304" pitchFamily="18" charset="0"/>
                <a:cs typeface="Times New Roman" panose="02020603050405020304" pitchFamily="18" charset="0"/>
              </a:rPr>
              <a:t>Порядок</a:t>
            </a:r>
          </a:p>
        </p:txBody>
      </p:sp>
    </p:spTree>
    <p:extLst>
      <p:ext uri="{BB962C8B-B14F-4D97-AF65-F5344CB8AC3E}">
        <p14:creationId xmlns:p14="http://schemas.microsoft.com/office/powerpoint/2010/main" val="33252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DC41BB-DA06-ADED-A8E4-3A990AAC3142}"/>
              </a:ext>
            </a:extLst>
          </p:cNvPr>
          <p:cNvSpPr>
            <a:spLocks noGrp="1"/>
          </p:cNvSpPr>
          <p:nvPr>
            <p:ph type="title"/>
          </p:nvPr>
        </p:nvSpPr>
        <p:spPr>
          <a:xfrm>
            <a:off x="812589" y="1340768"/>
            <a:ext cx="7008574" cy="5034632"/>
          </a:xfrm>
        </p:spPr>
        <p:txBody>
          <a:bodyPr>
            <a:normAutofit/>
          </a:bodyPr>
          <a:lstStyle/>
          <a:p>
            <a:r>
              <a:rPr lang="ru-RU" sz="3200" b="1" dirty="0">
                <a:effectLst/>
                <a:latin typeface="Times New Roman" panose="02020603050405020304" pitchFamily="18" charset="0"/>
                <a:ea typeface="DengXian" panose="02010600030101010101" pitchFamily="2" charset="-122"/>
              </a:rPr>
              <a:t>1. </a:t>
            </a:r>
            <a:r>
              <a:rPr lang="en-US" sz="3200" b="1" dirty="0">
                <a:effectLst/>
                <a:latin typeface="Times New Roman" panose="02020603050405020304" pitchFamily="18" charset="0"/>
                <a:ea typeface="DengXian" panose="02010600030101010101" pitchFamily="2" charset="-122"/>
              </a:rPr>
              <a:t>It´s a Wonderful Planet We Live on</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(Планета, на которой мы живем)</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3200" b="1" dirty="0">
                <a:effectLst/>
                <a:latin typeface="Times New Roman" panose="02020603050405020304" pitchFamily="18" charset="0"/>
                <a:ea typeface="DengXian" panose="02010600030101010101" pitchFamily="2" charset="-122"/>
              </a:rPr>
              <a:t>2. </a:t>
            </a:r>
            <a:r>
              <a:rPr lang="en-US" sz="3200" b="1" dirty="0">
                <a:effectLst/>
                <a:latin typeface="Times New Roman" panose="02020603050405020304" pitchFamily="18" charset="0"/>
                <a:ea typeface="DengXian" panose="02010600030101010101" pitchFamily="2" charset="-122"/>
              </a:rPr>
              <a:t>Hobby</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(Хобби)</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3200" b="1" dirty="0">
                <a:effectLst/>
                <a:latin typeface="Times New Roman" panose="02020603050405020304" pitchFamily="18" charset="0"/>
                <a:ea typeface="DengXian" panose="02010600030101010101" pitchFamily="2" charset="-122"/>
              </a:rPr>
              <a:t>3. </a:t>
            </a:r>
            <a:r>
              <a:rPr lang="en-US" sz="3200" b="1" dirty="0">
                <a:effectLst/>
                <a:latin typeface="Times New Roman" panose="02020603050405020304" pitchFamily="18" charset="0"/>
                <a:ea typeface="DengXian" panose="02010600030101010101" pitchFamily="2" charset="-122"/>
              </a:rPr>
              <a:t>The Great Fire of London</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(Великий пожар в Лондоне)</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3200" b="1" dirty="0">
                <a:effectLst/>
                <a:latin typeface="Times New Roman" panose="02020603050405020304" pitchFamily="18" charset="0"/>
                <a:ea typeface="DengXian" panose="02010600030101010101" pitchFamily="2" charset="-122"/>
              </a:rPr>
              <a:t>4. </a:t>
            </a:r>
            <a:r>
              <a:rPr lang="en-US" sz="3200" b="1" dirty="0">
                <a:effectLst/>
                <a:latin typeface="Times New Roman" panose="02020603050405020304" pitchFamily="18" charset="0"/>
                <a:ea typeface="DengXian" panose="02010600030101010101" pitchFamily="2" charset="-122"/>
              </a:rPr>
              <a:t>Earthquake</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(Землетрясение)</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3200" b="1" dirty="0">
                <a:effectLst/>
                <a:latin typeface="Times New Roman" panose="02020603050405020304" pitchFamily="18" charset="0"/>
                <a:ea typeface="DengXian" panose="02010600030101010101" pitchFamily="2" charset="-122"/>
              </a:rPr>
              <a:t>5. </a:t>
            </a:r>
            <a:r>
              <a:rPr lang="en-US" sz="3200" b="1" dirty="0">
                <a:effectLst/>
                <a:latin typeface="Times New Roman" panose="02020603050405020304" pitchFamily="18" charset="0"/>
                <a:ea typeface="DengXian" panose="02010600030101010101" pitchFamily="2" charset="-122"/>
              </a:rPr>
              <a:t>Sport</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(Спорт)</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3200" b="1" dirty="0">
                <a:effectLst/>
                <a:latin typeface="Times New Roman" panose="02020603050405020304" pitchFamily="18" charset="0"/>
                <a:ea typeface="DengXian" panose="02010600030101010101" pitchFamily="2" charset="-122"/>
              </a:rPr>
              <a:t>6. </a:t>
            </a:r>
            <a:r>
              <a:rPr lang="en-US" sz="3200" b="1" dirty="0">
                <a:effectLst/>
                <a:latin typeface="Times New Roman" panose="02020603050405020304" pitchFamily="18" charset="0"/>
                <a:ea typeface="DengXian" panose="02010600030101010101" pitchFamily="2" charset="-122"/>
              </a:rPr>
              <a:t>Films</a:t>
            </a:r>
            <a:r>
              <a:rPr lang="ru-RU" sz="3200" b="1" dirty="0">
                <a:effectLst/>
                <a:latin typeface="Times New Roman" panose="02020603050405020304" pitchFamily="18" charset="0"/>
                <a:ea typeface="DengXian" panose="02010600030101010101" pitchFamily="2" charset="-122"/>
              </a:rPr>
              <a:t/>
            </a:r>
            <a:br>
              <a:rPr lang="ru-RU" sz="3200" b="1" dirty="0">
                <a:effectLst/>
                <a:latin typeface="Times New Roman" panose="02020603050405020304" pitchFamily="18" charset="0"/>
                <a:ea typeface="DengXian" panose="02010600030101010101" pitchFamily="2" charset="-122"/>
              </a:rPr>
            </a:br>
            <a:r>
              <a:rPr lang="ru-RU" sz="2400" b="1" i="1" dirty="0">
                <a:effectLst/>
                <a:latin typeface="Times New Roman" panose="02020603050405020304" pitchFamily="18" charset="0"/>
                <a:ea typeface="DengXian" panose="02010600030101010101" pitchFamily="2" charset="-122"/>
              </a:rPr>
              <a:t>(Фильмы)</a:t>
            </a:r>
            <a:endParaRPr lang="ru-RU" sz="2400" i="1" dirty="0"/>
          </a:p>
        </p:txBody>
      </p:sp>
      <p:sp>
        <p:nvSpPr>
          <p:cNvPr id="3" name="Текст 2">
            <a:extLst>
              <a:ext uri="{FF2B5EF4-FFF2-40B4-BE49-F238E27FC236}">
                <a16:creationId xmlns:a16="http://schemas.microsoft.com/office/drawing/2014/main" xmlns="" id="{221D0849-81FE-952A-0E2E-C40E2DECDA46}"/>
              </a:ext>
            </a:extLst>
          </p:cNvPr>
          <p:cNvSpPr>
            <a:spLocks noGrp="1"/>
          </p:cNvSpPr>
          <p:nvPr>
            <p:ph type="body" idx="1"/>
          </p:nvPr>
        </p:nvSpPr>
        <p:spPr>
          <a:xfrm>
            <a:off x="812589" y="188641"/>
            <a:ext cx="7008574" cy="936104"/>
          </a:xfrm>
        </p:spPr>
        <p:txBody>
          <a:bodyPr/>
          <a:lstStyle/>
          <a:p>
            <a:r>
              <a:rPr lang="ru-RU" b="1" dirty="0"/>
              <a:t>Темы для создания </a:t>
            </a:r>
            <a:r>
              <a:rPr lang="ru-RU" b="1" dirty="0" err="1"/>
              <a:t>синквейнов</a:t>
            </a:r>
            <a:endParaRPr lang="ru-RU" b="1" dirty="0"/>
          </a:p>
        </p:txBody>
      </p:sp>
    </p:spTree>
    <p:extLst>
      <p:ext uri="{BB962C8B-B14F-4D97-AF65-F5344CB8AC3E}">
        <p14:creationId xmlns:p14="http://schemas.microsoft.com/office/powerpoint/2010/main" val="108167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A3D73E-9626-3BA9-91D4-04E66677F629}"/>
              </a:ext>
            </a:extLst>
          </p:cNvPr>
          <p:cNvSpPr>
            <a:spLocks noGrp="1"/>
          </p:cNvSpPr>
          <p:nvPr>
            <p:ph type="title"/>
          </p:nvPr>
        </p:nvSpPr>
        <p:spPr>
          <a:xfrm>
            <a:off x="1117309" y="685800"/>
            <a:ext cx="10157354" cy="2311152"/>
          </a:xfrm>
        </p:spPr>
        <p:txBody>
          <a:bodyPr>
            <a:normAutofit fontScale="90000"/>
          </a:bodyPr>
          <a:lstStyle/>
          <a:p>
            <a:pPr algn="just">
              <a:lnSpc>
                <a:spcPct val="107000"/>
              </a:lnSpc>
              <a:spcAft>
                <a:spcPts val="800"/>
              </a:spcAft>
            </a:pPr>
            <a:r>
              <a:rPr lang="ru-RU" sz="3100" b="1" dirty="0">
                <a:effectLst/>
                <a:latin typeface="Times New Roman" panose="02020603050405020304" pitchFamily="18" charset="0"/>
                <a:ea typeface="DengXian" panose="02010600030101010101" pitchFamily="2" charset="-122"/>
                <a:cs typeface="Times New Roman" panose="02020603050405020304" pitchFamily="18" charset="0"/>
              </a:rPr>
              <a:t>RAFT-технология</a:t>
            </a:r>
            <a:r>
              <a:rPr lang="ru-RU" sz="3100" dirty="0">
                <a:effectLst/>
                <a:latin typeface="Times New Roman" panose="02020603050405020304" pitchFamily="18" charset="0"/>
                <a:ea typeface="DengXian" panose="02010600030101010101" pitchFamily="2" charset="-122"/>
                <a:cs typeface="Times New Roman" panose="02020603050405020304" pitchFamily="18" charset="0"/>
              </a:rPr>
              <a:t> </a:t>
            </a:r>
            <a:r>
              <a:rPr lang="ru-RU" sz="1800" dirty="0">
                <a:effectLst/>
                <a:latin typeface="Georgia" panose="02040502050405020303" pitchFamily="18" charset="0"/>
                <a:ea typeface="DengXian" panose="02010600030101010101" pitchFamily="2" charset="-122"/>
                <a:cs typeface="Cordia New" panose="020B0304020202020204" pitchFamily="34" charset="-34"/>
              </a:rPr>
              <a:t/>
            </a:r>
            <a:br>
              <a:rPr lang="ru-RU" sz="1800" dirty="0">
                <a:effectLst/>
                <a:latin typeface="Georgia" panose="02040502050405020303" pitchFamily="18" charset="0"/>
                <a:ea typeface="DengXian" panose="02010600030101010101" pitchFamily="2" charset="-122"/>
                <a:cs typeface="Cordia New" panose="020B0304020202020204" pitchFamily="34" charset="-34"/>
              </a:rPr>
            </a:br>
            <a:r>
              <a:rPr lang="ru-RU" sz="1800" dirty="0">
                <a:effectLst/>
                <a:latin typeface="Calibri" panose="020F0502020204030204" pitchFamily="34" charset="0"/>
                <a:ea typeface="DengXian" panose="02010600030101010101" pitchFamily="2" charset="-122"/>
                <a:cs typeface="Cordia New" panose="020B0304020202020204" pitchFamily="34" charset="-34"/>
              </a:rPr>
              <a:t/>
            </a:r>
            <a:br>
              <a:rPr lang="ru-RU" sz="1800" dirty="0">
                <a:effectLst/>
                <a:latin typeface="Calibri" panose="020F0502020204030204" pitchFamily="34" charset="0"/>
                <a:ea typeface="DengXian" panose="02010600030101010101" pitchFamily="2" charset="-122"/>
                <a:cs typeface="Cordia New" panose="020B0304020202020204" pitchFamily="34" charset="-34"/>
              </a:rPr>
            </a:br>
            <a:r>
              <a:rPr lang="ru-RU" sz="2000" dirty="0">
                <a:effectLst/>
                <a:latin typeface="Times New Roman" panose="02020603050405020304" pitchFamily="18" charset="0"/>
                <a:ea typeface="DengXian" panose="02010600030101010101" pitchFamily="2" charset="-122"/>
                <a:cs typeface="Times New Roman" panose="02020603050405020304" pitchFamily="18" charset="0"/>
              </a:rPr>
              <a:t> это педагогический прием, направленный на создание письменных (устных) текстов определенной тематики. Данный метод является одним из способов обучения критическому мышлению, формирует систему суждений, способствует умению анализировать предметы, содержание, проблемы, формулировать свои обоснованные выводы, выносить свои оценки</a:t>
            </a:r>
            <a:r>
              <a:rPr lang="ru-RU" sz="2700" dirty="0">
                <a:effectLst/>
                <a:latin typeface="Times New Roman" panose="02020603050405020304" pitchFamily="18" charset="0"/>
                <a:ea typeface="DengXian" panose="02010600030101010101" pitchFamily="2" charset="-122"/>
                <a:cs typeface="Times New Roman" panose="02020603050405020304" pitchFamily="18" charset="0"/>
              </a:rPr>
              <a:t/>
            </a:r>
            <a:br>
              <a:rPr lang="ru-RU" sz="2700" dirty="0">
                <a:effectLst/>
                <a:latin typeface="Times New Roman" panose="02020603050405020304" pitchFamily="18" charset="0"/>
                <a:ea typeface="DengXian" panose="02010600030101010101" pitchFamily="2" charset="-122"/>
                <a:cs typeface="Times New Roman" panose="02020603050405020304" pitchFamily="18" charset="0"/>
              </a:rPr>
            </a:br>
            <a:r>
              <a:rPr lang="ru-RU" sz="1800" dirty="0">
                <a:effectLst/>
                <a:latin typeface="Georgia" panose="02040502050405020303" pitchFamily="18" charset="0"/>
                <a:ea typeface="DengXian" panose="02010600030101010101" pitchFamily="2" charset="-122"/>
                <a:cs typeface="Cordia New" panose="020B0304020202020204" pitchFamily="34" charset="-34"/>
              </a:rPr>
              <a:t> </a:t>
            </a:r>
            <a:r>
              <a:rPr lang="ru-RU" sz="1800" dirty="0">
                <a:effectLst/>
                <a:latin typeface="Calibri" panose="020F0502020204030204" pitchFamily="34" charset="0"/>
                <a:ea typeface="DengXian" panose="02010600030101010101" pitchFamily="2" charset="-122"/>
                <a:cs typeface="Cordia New" panose="020B0304020202020204" pitchFamily="34" charset="-34"/>
              </a:rPr>
              <a:t/>
            </a:r>
            <a:br>
              <a:rPr lang="ru-RU" sz="1800" dirty="0">
                <a:effectLst/>
                <a:latin typeface="Calibri" panose="020F0502020204030204" pitchFamily="34" charset="0"/>
                <a:ea typeface="DengXian" panose="02010600030101010101" pitchFamily="2" charset="-122"/>
                <a:cs typeface="Cordia New" panose="020B0304020202020204" pitchFamily="34" charset="-34"/>
              </a:rPr>
            </a:br>
            <a:endParaRPr lang="ru-RU" dirty="0"/>
          </a:p>
        </p:txBody>
      </p:sp>
      <p:graphicFrame>
        <p:nvGraphicFramePr>
          <p:cNvPr id="4" name="Объект 3">
            <a:extLst>
              <a:ext uri="{FF2B5EF4-FFF2-40B4-BE49-F238E27FC236}">
                <a16:creationId xmlns:a16="http://schemas.microsoft.com/office/drawing/2014/main" xmlns="" id="{25CFF1C2-A52F-0A97-80C2-649F356C1770}"/>
              </a:ext>
            </a:extLst>
          </p:cNvPr>
          <p:cNvGraphicFramePr>
            <a:graphicFrameLocks noGrp="1"/>
          </p:cNvGraphicFramePr>
          <p:nvPr>
            <p:ph idx="1"/>
            <p:extLst>
              <p:ext uri="{D42A27DB-BD31-4B8C-83A1-F6EECF244321}">
                <p14:modId xmlns:p14="http://schemas.microsoft.com/office/powerpoint/2010/main" val="989378678"/>
              </p:ext>
            </p:extLst>
          </p:nvPr>
        </p:nvGraphicFramePr>
        <p:xfrm>
          <a:off x="1197868" y="3356992"/>
          <a:ext cx="9937104" cy="2311152"/>
        </p:xfrm>
        <a:graphic>
          <a:graphicData uri="http://schemas.openxmlformats.org/drawingml/2006/table">
            <a:tbl>
              <a:tblPr firstRow="1" firstCol="1" bandRow="1">
                <a:tableStyleId>{69012ECD-51FC-41F1-AA8D-1B2483CD663E}</a:tableStyleId>
              </a:tblPr>
              <a:tblGrid>
                <a:gridCol w="2472612">
                  <a:extLst>
                    <a:ext uri="{9D8B030D-6E8A-4147-A177-3AD203B41FA5}">
                      <a16:colId xmlns:a16="http://schemas.microsoft.com/office/drawing/2014/main" xmlns="" val="404120889"/>
                    </a:ext>
                  </a:extLst>
                </a:gridCol>
                <a:gridCol w="2488164">
                  <a:extLst>
                    <a:ext uri="{9D8B030D-6E8A-4147-A177-3AD203B41FA5}">
                      <a16:colId xmlns:a16="http://schemas.microsoft.com/office/drawing/2014/main" xmlns="" val="1665629207"/>
                    </a:ext>
                  </a:extLst>
                </a:gridCol>
                <a:gridCol w="2488164">
                  <a:extLst>
                    <a:ext uri="{9D8B030D-6E8A-4147-A177-3AD203B41FA5}">
                      <a16:colId xmlns:a16="http://schemas.microsoft.com/office/drawing/2014/main" xmlns="" val="331003595"/>
                    </a:ext>
                  </a:extLst>
                </a:gridCol>
                <a:gridCol w="2488164">
                  <a:extLst>
                    <a:ext uri="{9D8B030D-6E8A-4147-A177-3AD203B41FA5}">
                      <a16:colId xmlns:a16="http://schemas.microsoft.com/office/drawing/2014/main" xmlns="" val="3684161592"/>
                    </a:ext>
                  </a:extLst>
                </a:gridCol>
              </a:tblGrid>
              <a:tr h="547378">
                <a:tc>
                  <a:txBody>
                    <a:bodyPr/>
                    <a:lstStyle/>
                    <a:p>
                      <a:pPr algn="ctr">
                        <a:lnSpc>
                          <a:spcPts val="1200"/>
                        </a:lnSpc>
                        <a:spcAft>
                          <a:spcPts val="800"/>
                        </a:spcAft>
                      </a:pPr>
                      <a:r>
                        <a:rPr lang="ru-RU" sz="1600">
                          <a:effectLst/>
                          <a:latin typeface="Times New Roman" panose="02020603050405020304" pitchFamily="18" charset="0"/>
                          <a:cs typeface="Times New Roman" panose="02020603050405020304" pitchFamily="18" charset="0"/>
                        </a:rPr>
                        <a:t>Роль</a:t>
                      </a:r>
                      <a:endParaRPr lang="ru-RU" sz="160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dirty="0">
                          <a:effectLst/>
                          <a:latin typeface="Times New Roman" panose="02020603050405020304" pitchFamily="18" charset="0"/>
                          <a:cs typeface="Times New Roman" panose="02020603050405020304" pitchFamily="18" charset="0"/>
                        </a:rPr>
                        <a:t>Аудитория</a:t>
                      </a:r>
                      <a:endParaRPr lang="ru-RU"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a:effectLst/>
                          <a:latin typeface="Times New Roman" panose="02020603050405020304" pitchFamily="18" charset="0"/>
                          <a:cs typeface="Times New Roman" panose="02020603050405020304" pitchFamily="18" charset="0"/>
                        </a:rPr>
                        <a:t>Форма</a:t>
                      </a:r>
                      <a:endParaRPr lang="ru-RU" sz="160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a:effectLst/>
                          <a:latin typeface="Times New Roman" panose="02020603050405020304" pitchFamily="18" charset="0"/>
                          <a:cs typeface="Times New Roman" panose="02020603050405020304" pitchFamily="18" charset="0"/>
                        </a:rPr>
                        <a:t>Тема</a:t>
                      </a:r>
                      <a:endParaRPr lang="ru-RU" sz="160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903111766"/>
                  </a:ext>
                </a:extLst>
              </a:tr>
              <a:tr h="1763774">
                <a:tc>
                  <a:txBody>
                    <a:bodyPr/>
                    <a:lstStyle/>
                    <a:p>
                      <a:pPr algn="ctr">
                        <a:lnSpc>
                          <a:spcPts val="1200"/>
                        </a:lnSpc>
                        <a:spcAft>
                          <a:spcPts val="800"/>
                        </a:spcAft>
                      </a:pPr>
                      <a:r>
                        <a:rPr lang="ru-RU" sz="1600" b="0" dirty="0">
                          <a:effectLst/>
                          <a:latin typeface="Times New Roman" panose="02020603050405020304" pitchFamily="18" charset="0"/>
                          <a:cs typeface="Times New Roman" panose="02020603050405020304" pitchFamily="18" charset="0"/>
                        </a:rPr>
                        <a:t>Для определения роли следует выяснить, кто может раскрыть заданную тему</a:t>
                      </a:r>
                      <a:endParaRPr lang="ru-RU" sz="16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dirty="0">
                          <a:effectLst/>
                          <a:latin typeface="Times New Roman" panose="02020603050405020304" pitchFamily="18" charset="0"/>
                          <a:cs typeface="Times New Roman" panose="02020603050405020304" pitchFamily="18" charset="0"/>
                        </a:rPr>
                        <a:t>Выяснение, кому может предназначаться данный текст</a:t>
                      </a:r>
                      <a:endParaRPr lang="ru-RU"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dirty="0">
                          <a:effectLst/>
                          <a:latin typeface="Times New Roman" panose="02020603050405020304" pitchFamily="18" charset="0"/>
                          <a:cs typeface="Times New Roman" panose="02020603050405020304" pitchFamily="18" charset="0"/>
                        </a:rPr>
                        <a:t>Выбор жанра, формы повествования</a:t>
                      </a:r>
                      <a:endParaRPr lang="ru-RU"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tc>
                  <a:txBody>
                    <a:bodyPr/>
                    <a:lstStyle/>
                    <a:p>
                      <a:pPr algn="ctr">
                        <a:lnSpc>
                          <a:spcPts val="1200"/>
                        </a:lnSpc>
                        <a:spcAft>
                          <a:spcPts val="800"/>
                        </a:spcAft>
                      </a:pPr>
                      <a:r>
                        <a:rPr lang="ru-RU" sz="1600" dirty="0">
                          <a:effectLst/>
                          <a:latin typeface="Times New Roman" panose="02020603050405020304" pitchFamily="18" charset="0"/>
                          <a:cs typeface="Times New Roman" panose="02020603050405020304" pitchFamily="18" charset="0"/>
                        </a:rPr>
                        <a:t>Выбор тематики, определение, о чем будет текст, какие основные идеи будут раскрыты в нем</a:t>
                      </a:r>
                      <a:endParaRPr lang="ru-RU"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613687239"/>
                  </a:ext>
                </a:extLst>
              </a:tr>
            </a:tbl>
          </a:graphicData>
        </a:graphic>
      </p:graphicFrame>
      <p:sp>
        <p:nvSpPr>
          <p:cNvPr id="5" name="Rectangle 1">
            <a:extLst>
              <a:ext uri="{FF2B5EF4-FFF2-40B4-BE49-F238E27FC236}">
                <a16:creationId xmlns:a16="http://schemas.microsoft.com/office/drawing/2014/main" xmlns="" id="{653B6786-537C-1400-18FA-C387642CE1E8}"/>
              </a:ext>
            </a:extLst>
          </p:cNvPr>
          <p:cNvSpPr>
            <a:spLocks noChangeArrowheads="1"/>
          </p:cNvSpPr>
          <p:nvPr/>
        </p:nvSpPr>
        <p:spPr bwMode="auto">
          <a:xfrm>
            <a:off x="2133973" y="2746159"/>
            <a:ext cx="8784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Аббревиатура </a:t>
            </a:r>
            <a:r>
              <a:rPr kumimoji="0" lang="ru-RU" altLang="ru-RU" sz="1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РАФТ</a:t>
            </a:r>
            <a:r>
              <a:rPr kumimoji="0" lang="ru-RU" altLang="ru-RU" sz="1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расшифровывается в следующей таблице:</a:t>
            </a:r>
            <a:endParaRPr kumimoji="0" lang="ru-RU" altLang="ru-RU"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2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Книги в формате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9412013_TF02787940_TF02787940.potx" id="{BDCEC835-C025-45C0-8AD5-9D778732CF6A}" vid="{4E9A813A-BC9F-4772-8185-0F17D630CF68}"/>
    </a:ext>
  </a:extLst>
</a:theme>
</file>

<file path=ppt/theme/theme2.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со стопкой книг на голубом фоне (широкоэкранный формат)</Template>
  <TotalTime>772</TotalTime>
  <Words>607</Words>
  <Application>Microsoft Office PowerPoint</Application>
  <PresentationFormat>Произвольный</PresentationFormat>
  <Paragraphs>87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Книги в формате 16 x 9</vt:lpstr>
      <vt:lpstr>Эффективные практики формирования функциональной грамотности на уроках английского языка</vt:lpstr>
      <vt:lpstr>Правило 3-х П Познакомиться – Познать - Применить</vt:lpstr>
      <vt:lpstr>Словарь терминов современного педагога трактует понятие о функциональной грамотности следующим образом: «Умение человека грамотно, квалифицированно функционировать во всех сферах человеческой деятельности: работе, государстве, семье, здоровье, праве, политике, культуре». </vt:lpstr>
      <vt:lpstr>Выделяют следующие направления формирования функциональной грамотности:</vt:lpstr>
      <vt:lpstr>Применить функциональную грамотность в процессе обучения английскому языку можно различными методами: игры, песни, лингвострановедческие фильмы и мультфильмы, упражнения на аудирование, говорение (развитие монологической и диалогической речи), письмо, чтение.</vt:lpstr>
      <vt:lpstr>Синквейн  прием, позволяющий в нескольких словах изложить учебный материал  на определенную тему. </vt:lpstr>
      <vt:lpstr>    Цель данной технологии: добиться более глубокого осмысления темы, контроль и выявление степени усвоения  учебного материала </vt:lpstr>
      <vt:lpstr>1. It´s a Wonderful Planet We Live on (Планета, на которой мы живем) 2. Hobby (Хобби) 3. The Great Fire of London (Великий пожар в Лондоне) 4. Earthquake (Землетрясение) 5. Sport (Спорт) 6. Films (Фильмы)</vt:lpstr>
      <vt:lpstr>RAFT-технология    это педагогический прием, направленный на создание письменных (устных) текстов определенной тематики. Данный метод является одним из способов обучения критическому мышлению, формирует систему суждений, способствует умению анализировать предметы, содержание, проблемы, формулировать свои обоснованные выводы, выносить свои оценки   </vt:lpstr>
      <vt:lpstr>Презентация PowerPoint</vt:lpstr>
      <vt:lpstr> Метод шести шляп — это один из самых действенных приемов по организации мышления,  помогающий структурировать как коллективную, так и личную умственную деятельность. .  Метод шести шляп мышления позволяет развить гибкость ума, креативность, отлично помогает преодолеть творческий кризис, помогает правильно принять решение и более точно соотносить свой образ мыслей с поставленными целями и стоящими задачами. Особенно хорошо он подходит для оценки необычных и инновационных идей, когда важно учесть любое мнение и рассмотреть ситуацию под разными плоскостями.</vt:lpstr>
      <vt:lpstr>Презентация PowerPoint</vt:lpstr>
      <vt:lpstr>     Round Robin –  раунд по кругу - обучающая структура, в течение определенного времени, каждый ученик проговаривает ответ в команде по кругу  Пример; P1: In the future I will travel. P2:I will visit a super sightseeing. P3:I can get new friends.  P4: I can get a good spirit and nice memories.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Эффективные практики формирования функциональной грамотности на уроках английского языка</dc:title>
  <dc:creator>Илья Пантелеев</dc:creator>
  <cp:lastModifiedBy>Иванна В. Синицкая</cp:lastModifiedBy>
  <cp:revision>4</cp:revision>
  <dcterms:created xsi:type="dcterms:W3CDTF">2022-12-07T16:37:41Z</dcterms:created>
  <dcterms:modified xsi:type="dcterms:W3CDTF">2022-12-09T12:07:59Z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