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 varScale="1">
        <p:scale>
          <a:sx n="79" d="100"/>
          <a:sy n="79" d="100"/>
        </p:scale>
        <p:origin x="3204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3200" b="1" dirty="0">
                <a:effectLst/>
                <a:ea typeface="Calibri" panose="020F0502020204030204" pitchFamily="34" charset="0"/>
              </a:rPr>
              <a:t>Яковлева Наталья Николаевна</a:t>
            </a:r>
            <a:br>
              <a:rPr lang="ru-RU" sz="1800" b="1" dirty="0"/>
            </a:br>
            <a:r>
              <a:rPr lang="ru-RU" sz="1800" b="1" dirty="0">
                <a:effectLst/>
                <a:ea typeface="Calibri" panose="020F0502020204030204" pitchFamily="34" charset="0"/>
              </a:rPr>
              <a:t>учитель математики, МБОУ "Школа № 27" </a:t>
            </a:r>
            <a:r>
              <a:rPr lang="ru-RU" sz="1800" b="1" dirty="0" err="1">
                <a:effectLst/>
                <a:ea typeface="Calibri" panose="020F0502020204030204" pitchFamily="34" charset="0"/>
              </a:rPr>
              <a:t>Г.о</a:t>
            </a:r>
            <a:r>
              <a:rPr lang="ru-RU" sz="1800" b="1" dirty="0">
                <a:effectLst/>
                <a:ea typeface="Calibri" panose="020F0502020204030204" pitchFamily="34" charset="0"/>
              </a:rPr>
              <a:t>. Балашиха</a:t>
            </a:r>
            <a:endParaRPr lang="ru-RU" sz="1600" b="1" dirty="0">
              <a:cs typeface="Calibri Light" panose="020F0302020204030204" pitchFamily="34" charset="0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381</TotalTime>
  <Words>23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Яковлева Наталья Николаевна учитель математики, МБОУ "Школа № 27" Г.о. Балашиха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Anna D</cp:lastModifiedBy>
  <cp:revision>33</cp:revision>
  <dcterms:created xsi:type="dcterms:W3CDTF">2020-12-14T12:19:31Z</dcterms:created>
  <dcterms:modified xsi:type="dcterms:W3CDTF">2024-03-20T19:44:18Z</dcterms:modified>
</cp:coreProperties>
</file>