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Кислицын Сергей Николаевич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учитель начальных классов МБОУ СОШ №9 г. Лобня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386</TotalTime>
  <Words>19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Кислицын Сергей Николаевич учитель начальных классов МБОУ СОШ №9 г. Лобня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37</cp:revision>
  <dcterms:created xsi:type="dcterms:W3CDTF">2020-12-14T12:19:31Z</dcterms:created>
  <dcterms:modified xsi:type="dcterms:W3CDTF">2024-03-20T19:49:06Z</dcterms:modified>
</cp:coreProperties>
</file>