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204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4661658"/>
            <a:ext cx="5829300" cy="910594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effectLst/>
                <a:ea typeface="Calibri" panose="020F0502020204030204" pitchFamily="34" charset="0"/>
              </a:rPr>
              <a:t>Шатохина Наталья Борисовна</a:t>
            </a:r>
            <a:br>
              <a:rPr lang="ru-RU" sz="1800" b="1" dirty="0"/>
            </a:br>
            <a:r>
              <a:rPr lang="ru-RU" sz="1800" b="1" dirty="0">
                <a:effectLst/>
                <a:ea typeface="Calibri" panose="020F0502020204030204" pitchFamily="34" charset="0"/>
              </a:rPr>
              <a:t>учитель начальных классов</a:t>
            </a:r>
            <a:br>
              <a:rPr lang="ru-RU" sz="1800" b="1" dirty="0">
                <a:effectLst/>
                <a:ea typeface="Calibri" panose="020F0502020204030204" pitchFamily="34" charset="0"/>
              </a:rPr>
            </a:br>
            <a:r>
              <a:rPr lang="ru-RU" sz="1800" b="1" dirty="0">
                <a:effectLst/>
                <a:ea typeface="Calibri" panose="020F0502020204030204" pitchFamily="34" charset="0"/>
              </a:rPr>
              <a:t>МАОУ «Лицей № 142 г. Челябинска»</a:t>
            </a:r>
            <a:endParaRPr lang="ru-RU" sz="1400" b="1" dirty="0">
              <a:cs typeface="Calibri Light" panose="020F0302020204030204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403</TotalTime>
  <Words>22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Шатохина Наталья Борисовна учитель начальных классов МАОУ «Лицей № 142 г. Челябинска»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Anna D</cp:lastModifiedBy>
  <cp:revision>42</cp:revision>
  <dcterms:created xsi:type="dcterms:W3CDTF">2020-12-14T12:19:31Z</dcterms:created>
  <dcterms:modified xsi:type="dcterms:W3CDTF">2024-03-20T20:06:36Z</dcterms:modified>
</cp:coreProperties>
</file>