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4661658"/>
            <a:ext cx="5829300" cy="910594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Чудина Татьяна Васильевна</a:t>
            </a:r>
            <a:br>
              <a:rPr lang="ru-RU" sz="1800" b="1" dirty="0"/>
            </a:br>
            <a:r>
              <a:rPr lang="ru-RU" sz="1400" b="1" dirty="0"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учитель начальных классов, </a:t>
            </a:r>
            <a:r>
              <a:rPr lang="ru-RU" sz="14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 </a:t>
            </a:r>
            <a:br>
              <a:rPr lang="ru-RU" sz="14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методического объединения учителей начальных классов</a:t>
            </a:r>
            <a:b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b="1" dirty="0"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МАОУ «Лицей № 142 г. Челябинска»</a:t>
            </a:r>
            <a:endParaRPr lang="ru-RU" sz="14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</TotalTime>
  <Words>30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Чудина Татьяна Васильевна учитель начальных классов, руководитель  методического объединения учителей начальных классов МАОУ «Лицей № 142 г. Челябинска»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39</cp:revision>
  <dcterms:created xsi:type="dcterms:W3CDTF">2020-12-14T12:19:31Z</dcterms:created>
  <dcterms:modified xsi:type="dcterms:W3CDTF">2024-03-20T19:52:48Z</dcterms:modified>
</cp:coreProperties>
</file>