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204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4661658"/>
            <a:ext cx="5829300" cy="91059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>
                <a:effectLst/>
                <a:ea typeface="Calibri" panose="020F0502020204030204" pitchFamily="34" charset="0"/>
              </a:rPr>
              <a:t>Рулевская</a:t>
            </a:r>
            <a:r>
              <a:rPr lang="ru-RU" sz="2400" b="1" dirty="0">
                <a:effectLst/>
                <a:ea typeface="Calibri" panose="020F0502020204030204" pitchFamily="34" charset="0"/>
              </a:rPr>
              <a:t> Лидия Павловна</a:t>
            </a:r>
            <a:br>
              <a:rPr lang="ru-RU" sz="1800" b="1" dirty="0"/>
            </a:br>
            <a:r>
              <a:rPr lang="ru-RU" sz="1400" b="1" dirty="0">
                <a:effectLst/>
                <a:ea typeface="Calibri" panose="020F0502020204030204" pitchFamily="34" charset="0"/>
              </a:rPr>
              <a:t>доцент кафедры «Социально-гуманитарные и естественно-научные дисциплины» Уральского филиала Финансового университета при Правительстве Российской Федерации</a:t>
            </a:r>
            <a:endParaRPr lang="ru-RU" sz="1400" b="1" dirty="0">
              <a:cs typeface="Calibri Light" panose="020F0302020204030204" pitchFamily="34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25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Рулевская Лидия Павловна доцент кафедры «Социально-гуманитарные и естественно-научные дисциплины» Уральского филиала Финансового университета при Правительстве Российской Федерации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Anna D</cp:lastModifiedBy>
  <cp:revision>41</cp:revision>
  <dcterms:created xsi:type="dcterms:W3CDTF">2020-12-14T12:19:31Z</dcterms:created>
  <dcterms:modified xsi:type="dcterms:W3CDTF">2024-03-20T20:05:42Z</dcterms:modified>
</cp:coreProperties>
</file>