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ea typeface="Calibri" panose="020F0502020204030204" pitchFamily="34" charset="0"/>
              </a:rPr>
              <a:t>Васенина Наталья Сергеевна</a:t>
            </a:r>
            <a:br>
              <a:rPr lang="ru-RU" sz="1800" b="1" dirty="0"/>
            </a:br>
            <a: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классов, ГБОУ СОШ №2 </a:t>
            </a:r>
            <a:r>
              <a:rPr lang="ru-RU" sz="1400" b="1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п.г.т</a:t>
            </a:r>
            <a: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Суходол</a:t>
            </a:r>
            <a:r>
              <a:rPr lang="ru-RU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м.р</a:t>
            </a:r>
            <a:r>
              <a:rPr lang="ru-RU" sz="14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Сергиевский</a:t>
            </a:r>
            <a:b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Самарской области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32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Васенина Наталья Сергеевна учитель начальных классов, ГБОУ СОШ №2 п.г.т. Суходол м.р. Сергиевский Самарской области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38</cp:revision>
  <dcterms:created xsi:type="dcterms:W3CDTF">2020-12-14T12:19:31Z</dcterms:created>
  <dcterms:modified xsi:type="dcterms:W3CDTF">2024-03-20T19:50:38Z</dcterms:modified>
</cp:coreProperties>
</file>