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4661658"/>
            <a:ext cx="5829300" cy="910594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err="1">
                <a:effectLst/>
                <a:ea typeface="Calibri" panose="020F0502020204030204" pitchFamily="34" charset="0"/>
              </a:rPr>
              <a:t>Шмонькина</a:t>
            </a:r>
            <a:r>
              <a:rPr lang="ru-RU" sz="3200" b="1" dirty="0">
                <a:effectLst/>
                <a:ea typeface="Calibri" panose="020F0502020204030204" pitchFamily="34" charset="0"/>
              </a:rPr>
              <a:t> </a:t>
            </a:r>
            <a:r>
              <a:rPr lang="ru-RU" sz="3200" b="1" dirty="0" err="1">
                <a:effectLst/>
                <a:ea typeface="Calibri" panose="020F0502020204030204" pitchFamily="34" charset="0"/>
              </a:rPr>
              <a:t>Нэлла</a:t>
            </a:r>
            <a:r>
              <a:rPr lang="ru-RU" sz="3200" b="1" dirty="0">
                <a:effectLst/>
                <a:ea typeface="Calibri" panose="020F0502020204030204" pitchFamily="34" charset="0"/>
              </a:rPr>
              <a:t> Ивановна</a:t>
            </a:r>
            <a:br>
              <a:rPr lang="ru-RU" sz="1800" b="1" dirty="0"/>
            </a:br>
            <a:r>
              <a:rPr lang="ru-RU" sz="1800" b="1" dirty="0">
                <a:effectLst/>
                <a:ea typeface="Calibri" panose="020F0502020204030204" pitchFamily="34" charset="0"/>
              </a:rPr>
              <a:t>учитель физики МАОУ «МЛ №148 г. Челябинска»</a:t>
            </a:r>
            <a:endParaRPr lang="ru-RU" sz="14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398</TotalTime>
  <Words>20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Шмонькина Нэлла Ивановна учитель физики МАОУ «МЛ №148 г. Челябинска»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40</cp:revision>
  <dcterms:created xsi:type="dcterms:W3CDTF">2020-12-14T12:19:31Z</dcterms:created>
  <dcterms:modified xsi:type="dcterms:W3CDTF">2024-03-20T20:01:27Z</dcterms:modified>
</cp:coreProperties>
</file>