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</p:sldIdLst>
  <p:sldSz cx="6858000" cy="97202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61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20000"/>
    <a:srgbClr val="58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473" autoAdjust="0"/>
    <p:restoredTop sz="94660"/>
  </p:normalViewPr>
  <p:slideViewPr>
    <p:cSldViewPr snapToGrid="0">
      <p:cViewPr varScale="1">
        <p:scale>
          <a:sx n="79" d="100"/>
          <a:sy n="79" d="100"/>
        </p:scale>
        <p:origin x="3204" y="96"/>
      </p:cViewPr>
      <p:guideLst>
        <p:guide orient="horz" pos="3061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590794"/>
            <a:ext cx="5829300" cy="338409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105389"/>
            <a:ext cx="5143500" cy="234681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044156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22376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17514"/>
            <a:ext cx="1478756" cy="8237474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17514"/>
            <a:ext cx="4350544" cy="8237474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75468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7493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23318"/>
            <a:ext cx="5915025" cy="404335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504929"/>
            <a:ext cx="5915025" cy="212630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837319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587570"/>
            <a:ext cx="2914650" cy="616741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587570"/>
            <a:ext cx="2914650" cy="616741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91222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17516"/>
            <a:ext cx="5915025" cy="1878802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382815"/>
            <a:ext cx="2901255" cy="1167781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550596"/>
            <a:ext cx="2901255" cy="522239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382815"/>
            <a:ext cx="2915543" cy="1167781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550596"/>
            <a:ext cx="2915543" cy="522239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338361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133263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9630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8018"/>
            <a:ext cx="2211884" cy="2268061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99540"/>
            <a:ext cx="3471863" cy="690768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16079"/>
            <a:ext cx="2211884" cy="540239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155074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8018"/>
            <a:ext cx="2211884" cy="2268061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99540"/>
            <a:ext cx="3471863" cy="690768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16079"/>
            <a:ext cx="2211884" cy="540239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476675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17516"/>
            <a:ext cx="5915025" cy="18788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587570"/>
            <a:ext cx="5915025" cy="61674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009246"/>
            <a:ext cx="1543050" cy="5175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2EF00E-3E3E-449E-A17A-BEEF1BDAF85D}" type="datetimeFigureOut">
              <a:rPr lang="ru-RU" smtClean="0"/>
              <a:pPr/>
              <a:t>20.03.2024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009246"/>
            <a:ext cx="2314575" cy="5175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009246"/>
            <a:ext cx="1543050" cy="5175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5DC5E2-5144-4B97-B26A-16B634289AE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273813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Рисунок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6820128" cy="9720263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52448" y="4588506"/>
            <a:ext cx="5829300" cy="910594"/>
          </a:xfrm>
        </p:spPr>
        <p:txBody>
          <a:bodyPr>
            <a:noAutofit/>
          </a:bodyPr>
          <a:lstStyle/>
          <a:p>
            <a:r>
              <a:rPr lang="ru-RU" sz="3200" b="1" dirty="0">
                <a:effectLst/>
                <a:ea typeface="Calibri" panose="020F0502020204030204" pitchFamily="34" charset="0"/>
              </a:rPr>
              <a:t>Ермакова Ирина Васильевна</a:t>
            </a:r>
            <a:br>
              <a:rPr lang="ru-RU" sz="1800" b="1" dirty="0"/>
            </a:br>
            <a:r>
              <a:rPr lang="ru-RU" sz="1800" b="1" dirty="0">
                <a:solidFill>
                  <a:srgbClr val="000000"/>
                </a:solidFill>
                <a:effectLst/>
                <a:ea typeface="Calibri" panose="020F0502020204030204" pitchFamily="34" charset="0"/>
              </a:rPr>
              <a:t>педагог дополнительного образования МБУ ДО "ЦВР "Истоки" г. Челябинска"</a:t>
            </a:r>
            <a:endParaRPr lang="ru-RU" sz="1600" b="1" dirty="0">
              <a:cs typeface="Calibri Light" panose="020F0302020204030204" pitchFamily="34" charset="0"/>
            </a:endParaRPr>
          </a:p>
        </p:txBody>
      </p:sp>
      <p:sp>
        <p:nvSpPr>
          <p:cNvPr id="10" name="Подзаголовок 2"/>
          <p:cNvSpPr txBox="1">
            <a:spLocks/>
          </p:cNvSpPr>
          <p:nvPr/>
        </p:nvSpPr>
        <p:spPr>
          <a:xfrm>
            <a:off x="2607766" y="9396663"/>
            <a:ext cx="1917445" cy="323600"/>
          </a:xfrm>
          <a:prstGeom prst="rect">
            <a:avLst/>
          </a:prstGeom>
        </p:spPr>
        <p:txBody>
          <a:bodyPr vert="horz" lIns="91440" tIns="45720" rIns="91440" bIns="45720" rtlCol="0">
            <a:normAutofit fontScale="77500" lnSpcReduction="2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/>
              <a:t>15-16</a:t>
            </a:r>
            <a:r>
              <a:rPr lang="en-US" dirty="0"/>
              <a:t> </a:t>
            </a:r>
            <a:r>
              <a:rPr lang="ru-RU" dirty="0"/>
              <a:t>апреля 2024 год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3778720-BDC0-948C-D3AB-08B5E07BCADA}"/>
              </a:ext>
            </a:extLst>
          </p:cNvPr>
          <p:cNvSpPr txBox="1"/>
          <p:nvPr/>
        </p:nvSpPr>
        <p:spPr>
          <a:xfrm>
            <a:off x="116553" y="317766"/>
            <a:ext cx="87179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bg1"/>
                </a:solidFill>
              </a:rPr>
              <a:t>XXII</a:t>
            </a:r>
            <a:endParaRPr lang="ru-RU" sz="2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719894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380</TotalTime>
  <Words>23</Words>
  <Application>Microsoft Office PowerPoint</Application>
  <PresentationFormat>Произвольный</PresentationFormat>
  <Paragraphs>3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Ермакова Ирина Васильевна педагог дополнительного образования МБУ ДО "ЦВР "Истоки" г. Челябинска"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Иван Иванов</dc:title>
  <dc:creator>USER</dc:creator>
  <cp:lastModifiedBy>Anna D</cp:lastModifiedBy>
  <cp:revision>32</cp:revision>
  <dcterms:created xsi:type="dcterms:W3CDTF">2020-12-14T12:19:31Z</dcterms:created>
  <dcterms:modified xsi:type="dcterms:W3CDTF">2024-03-20T19:43:26Z</dcterms:modified>
</cp:coreProperties>
</file>

<file path=docProps/thumbnail.jpeg>
</file>