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>
        <p:scale>
          <a:sx n="98" d="100"/>
          <a:sy n="98" d="100"/>
        </p:scale>
        <p:origin x="-42" y="-15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600" b="1" dirty="0" err="1" smtClean="0"/>
              <a:t>Тулгатуева</a:t>
            </a:r>
            <a:r>
              <a:rPr lang="ru-RU" sz="3600" b="1" dirty="0" smtClean="0"/>
              <a:t> Алл</a:t>
            </a:r>
            <a:r>
              <a:rPr lang="ru-RU" sz="3600" b="1" dirty="0" smtClean="0"/>
              <a:t>а </a:t>
            </a:r>
            <a:r>
              <a:rPr lang="ru-RU" sz="3600" b="1" dirty="0" err="1" smtClean="0"/>
              <a:t>Балчи</a:t>
            </a:r>
            <a:r>
              <a:rPr lang="ru-RU" sz="3600" b="1" dirty="0" err="1" smtClean="0"/>
              <a:t>новна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1700" b="1" dirty="0" smtClean="0"/>
              <a:t>учитель истории и обществознания МАОУ «</a:t>
            </a:r>
            <a:r>
              <a:rPr lang="ru-RU" sz="1700" b="1" dirty="0" err="1" smtClean="0"/>
              <a:t>Алханайская</a:t>
            </a:r>
            <a:r>
              <a:rPr lang="ru-RU" sz="1700" b="1" dirty="0" smtClean="0"/>
              <a:t> СОШ»</a:t>
            </a:r>
            <a:endParaRPr lang="ru-RU" sz="17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Тулгатуева Алла Балчиновна учитель истории и обществознания МАОУ «Алханайская СОШ»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38</cp:revision>
  <dcterms:created xsi:type="dcterms:W3CDTF">2020-12-14T12:19:31Z</dcterms:created>
  <dcterms:modified xsi:type="dcterms:W3CDTF">2023-03-16T16:55:18Z</dcterms:modified>
</cp:coreProperties>
</file>