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3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711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/>
              <a:t>Авдеев Александр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079945" y="6492217"/>
            <a:ext cx="3916787" cy="2883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sz="1700" dirty="0"/>
              <a:t>Марченко Евгения Владимировна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754790" y="5777172"/>
            <a:ext cx="534842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dirty="0"/>
              <a:t>Разработка конструкции из шампуров для замены мангала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179</TotalTime>
  <Words>16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Авдеев Александр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Anton Kozlov</cp:lastModifiedBy>
  <cp:revision>43</cp:revision>
  <dcterms:created xsi:type="dcterms:W3CDTF">2020-12-14T12:19:31Z</dcterms:created>
  <dcterms:modified xsi:type="dcterms:W3CDTF">2021-03-11T17:11:57Z</dcterms:modified>
</cp:coreProperties>
</file>