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60" d="100"/>
          <a:sy n="60" d="100"/>
        </p:scale>
        <p:origin x="-2722" y="-72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Иванова Ирина Петровна</a:t>
            </a:r>
            <a:br>
              <a:rPr lang="ru-RU" sz="3600" b="1" dirty="0" smtClean="0"/>
            </a:br>
            <a:r>
              <a:rPr lang="ru-RU" sz="1800" b="1" dirty="0" smtClean="0"/>
              <a:t>учитель математики СОШ №2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5-7 </a:t>
            </a:r>
            <a:r>
              <a:rPr lang="ru-RU" dirty="0" smtClean="0"/>
              <a:t>апреля </a:t>
            </a:r>
            <a:r>
              <a:rPr lang="ru-RU" dirty="0" smtClean="0"/>
              <a:t>2022 год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597198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Иванова Ирина Петровна учитель математики СОШ №2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Ирина Кленова</cp:lastModifiedBy>
  <cp:revision>22</cp:revision>
  <dcterms:created xsi:type="dcterms:W3CDTF">2020-12-14T12:19:31Z</dcterms:created>
  <dcterms:modified xsi:type="dcterms:W3CDTF">2022-03-14T15:39:02Z</dcterms:modified>
</cp:coreProperties>
</file>