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Лисица Марта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/>
              <a:t>Чистякова Любовь Алексеевна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19906" y="5819806"/>
            <a:ext cx="523695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«Маршрут Мойдодыра»:</a:t>
            </a:r>
            <a:br>
              <a:rPr lang="ru-RU" dirty="0"/>
            </a:br>
            <a:r>
              <a:rPr lang="ru-RU" dirty="0"/>
              <a:t>по стопам героев Корнея Чуковского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</TotalTime>
  <Words>19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Лисица Марта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42</cp:revision>
  <dcterms:created xsi:type="dcterms:W3CDTF">2020-12-14T12:19:31Z</dcterms:created>
  <dcterms:modified xsi:type="dcterms:W3CDTF">2021-03-06T22:15:13Z</dcterms:modified>
</cp:coreProperties>
</file>