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Токарев Максим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64622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Шмурьева</a:t>
            </a:r>
            <a:r>
              <a:rPr lang="ru-RU" sz="1700" dirty="0"/>
              <a:t> Лидия Иосифовна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52664" y="5785995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Живая и мёртвая вода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293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Токарев Максим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59</cp:revision>
  <dcterms:created xsi:type="dcterms:W3CDTF">2020-12-14T12:19:31Z</dcterms:created>
  <dcterms:modified xsi:type="dcterms:W3CDTF">2021-03-11T19:06:24Z</dcterms:modified>
</cp:coreProperties>
</file>