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Пагнуев</a:t>
            </a:r>
            <a:r>
              <a:rPr lang="ru-RU" sz="3600" dirty="0"/>
              <a:t> Матвей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Никанорова Елена Анатольевна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Классификация драконов в детской литературе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Пагнуев Матвей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36</cp:revision>
  <dcterms:created xsi:type="dcterms:W3CDTF">2020-12-14T12:19:31Z</dcterms:created>
  <dcterms:modified xsi:type="dcterms:W3CDTF">2021-03-06T22:04:25Z</dcterms:modified>
</cp:coreProperties>
</file>