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2900" b="1" dirty="0" smtClean="0"/>
              <a:t>Черепанова Татьяна Александро</a:t>
            </a:r>
            <a:r>
              <a:rPr lang="ru-RU" sz="2900" b="1" dirty="0" smtClean="0"/>
              <a:t>вна</a:t>
            </a:r>
            <a:r>
              <a:rPr lang="ru-RU" sz="2900" b="1" smtClean="0"/>
              <a:t/>
            </a:r>
            <a:br>
              <a:rPr lang="ru-RU" sz="2900" b="1" smtClean="0"/>
            </a:br>
            <a:r>
              <a:rPr lang="ru-RU" sz="1700" b="1" smtClean="0"/>
              <a:t>учитель начальных классов МОУ СОШ №21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Черепанова Татьяна Александровна учитель начальных классов МОУ СОШ №21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41</cp:revision>
  <dcterms:created xsi:type="dcterms:W3CDTF">2020-12-14T12:19:31Z</dcterms:created>
  <dcterms:modified xsi:type="dcterms:W3CDTF">2023-03-16T17:01:46Z</dcterms:modified>
</cp:coreProperties>
</file>