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Маслов Сергей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141730" y="6516931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Маслов Евгений Анатольевич 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691978" y="5672355"/>
            <a:ext cx="5651672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Возможности использования RGB данных для создания программного сервиса мониторинга свободных парковочных мест современного мегаполиса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23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Маслов Сергей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35</cp:revision>
  <dcterms:created xsi:type="dcterms:W3CDTF">2020-12-14T12:19:31Z</dcterms:created>
  <dcterms:modified xsi:type="dcterms:W3CDTF">2021-03-06T21:32:54Z</dcterms:modified>
</cp:coreProperties>
</file>