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5" y="125645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Аникин Степан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583883"/>
            <a:ext cx="3693679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 err="1"/>
              <a:t>Шарай</a:t>
            </a:r>
            <a:r>
              <a:rPr lang="ru-RU" dirty="0"/>
              <a:t> Андрей Юрьевич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918441"/>
            <a:ext cx="4866907" cy="5317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Разработка и изготовление настольной игры современными средствами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Аникин Степан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19</cp:revision>
  <dcterms:created xsi:type="dcterms:W3CDTF">2020-12-14T12:19:31Z</dcterms:created>
  <dcterms:modified xsi:type="dcterms:W3CDTF">2021-03-04T17:18:31Z</dcterms:modified>
</cp:coreProperties>
</file>