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90" d="100"/>
          <a:sy n="90" d="100"/>
        </p:scale>
        <p:origin x="304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633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/>
              <a:t>Гладков Дмитрий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090608" y="6403122"/>
            <a:ext cx="3916787" cy="2883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dirty="0"/>
              <a:t>Сулла Руслан Викторович </a:t>
            </a:r>
          </a:p>
          <a:p>
            <a:pPr algn="l">
              <a:spcBef>
                <a:spcPts val="0"/>
              </a:spcBef>
            </a:pPr>
            <a:r>
              <a:rPr lang="ru-RU" dirty="0"/>
              <a:t>Назаренко Екатерина Александровна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1021492" y="5790731"/>
            <a:ext cx="4985903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dirty="0"/>
              <a:t>Разработка программы для расчета стоимости ремонта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120</TotalTime>
  <Words>18</Words>
  <Application>Microsoft Office PowerPoint</Application>
  <PresentationFormat>Произвольный</PresentationFormat>
  <Paragraphs>6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Гладков Дмитрий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Владимир Козлов</cp:lastModifiedBy>
  <cp:revision>26</cp:revision>
  <dcterms:created xsi:type="dcterms:W3CDTF">2020-12-14T12:19:31Z</dcterms:created>
  <dcterms:modified xsi:type="dcterms:W3CDTF">2021-03-04T17:35:29Z</dcterms:modified>
</cp:coreProperties>
</file>