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Магомедова Марьям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700" dirty="0"/>
              <a:t>Алиева </a:t>
            </a:r>
            <a:r>
              <a:rPr lang="ru-RU" sz="1700" dirty="0" err="1"/>
              <a:t>Ярмила</a:t>
            </a:r>
            <a:r>
              <a:rPr lang="ru-RU" sz="1700" dirty="0"/>
              <a:t> </a:t>
            </a:r>
            <a:r>
              <a:rPr lang="ru-RU" sz="1700" dirty="0" err="1"/>
              <a:t>Кунамагомедовна</a:t>
            </a:r>
            <a:endParaRPr lang="ru-RU" sz="1700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819806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Русская классика в мультфильмах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</TotalTime>
  <Words>13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Магомедова Марьям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43</cp:revision>
  <dcterms:created xsi:type="dcterms:W3CDTF">2020-12-14T12:19:31Z</dcterms:created>
  <dcterms:modified xsi:type="dcterms:W3CDTF">2021-03-06T22:17:25Z</dcterms:modified>
</cp:coreProperties>
</file>