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10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 err="1"/>
              <a:t>Соломов</a:t>
            </a:r>
            <a:r>
              <a:rPr lang="ru-RU" sz="3600" dirty="0"/>
              <a:t> Юрий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999164" y="6489336"/>
            <a:ext cx="42019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700" dirty="0"/>
              <a:t>Романова </a:t>
            </a:r>
            <a:r>
              <a:rPr lang="ru-RU" sz="1700" dirty="0" err="1"/>
              <a:t>Саина</a:t>
            </a:r>
            <a:r>
              <a:rPr lang="ru-RU" sz="1700" dirty="0"/>
              <a:t> Григорьевна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852664" y="5785995"/>
            <a:ext cx="53484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Исследование физических свойств питьевой воды, взятой из различных источников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292</TotalTime>
  <Words>19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Соломов Юрий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58</cp:revision>
  <dcterms:created xsi:type="dcterms:W3CDTF">2020-12-14T12:19:31Z</dcterms:created>
  <dcterms:modified xsi:type="dcterms:W3CDTF">2021-03-11T19:04:38Z</dcterms:modified>
</cp:coreProperties>
</file>