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err="1"/>
              <a:t>Биктулова</a:t>
            </a:r>
            <a:r>
              <a:rPr lang="ru-RU" sz="2800" b="1" dirty="0"/>
              <a:t> Ольга Владимировна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1800" b="1" dirty="0"/>
              <a:t>Учитель технологии, МАОУ лицей №110 им. Л.К. </a:t>
            </a:r>
            <a:r>
              <a:rPr lang="ru-RU" sz="1800" b="1"/>
              <a:t>Гришиной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20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Биктулова Ольга Владимировна Учитель технологии, МАОУ лицей №110 им. Л.К. Гришиной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25</cp:revision>
  <dcterms:created xsi:type="dcterms:W3CDTF">2020-12-14T12:19:31Z</dcterms:created>
  <dcterms:modified xsi:type="dcterms:W3CDTF">2022-04-05T11:27:05Z</dcterms:modified>
</cp:coreProperties>
</file>