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Суходольская Лада Сергеевна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800" b="1" dirty="0"/>
              <a:t>учитель начальных классов, МАОУ "Гимназия №100 </a:t>
            </a:r>
            <a:r>
              <a:rPr lang="ru-RU" sz="1800" b="1" dirty="0" err="1"/>
              <a:t>г.Челябинска</a:t>
            </a:r>
            <a:r>
              <a:rPr lang="ru-RU" sz="1800" b="1"/>
              <a:t>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28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Суходольская Лада Сергеевна учитель начальных классов, МАОУ "Гимназия №100 г.Челябинска"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37</cp:revision>
  <dcterms:created xsi:type="dcterms:W3CDTF">2020-12-14T12:19:31Z</dcterms:created>
  <dcterms:modified xsi:type="dcterms:W3CDTF">2022-04-05T11:44:08Z</dcterms:modified>
</cp:coreProperties>
</file>