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Сергеев Николай </a:t>
            </a:r>
            <a:r>
              <a:rPr lang="ru-RU" sz="2800" b="1" dirty="0" smtClean="0"/>
              <a:t>Николаевич</a:t>
            </a: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1800" b="1"/>
              <a:t>учитель информатики и физики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21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Сергеев Николай Николаевич учитель информатики и физики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32</cp:revision>
  <dcterms:created xsi:type="dcterms:W3CDTF">2020-12-14T12:19:31Z</dcterms:created>
  <dcterms:modified xsi:type="dcterms:W3CDTF">2022-04-05T11:37:41Z</dcterms:modified>
</cp:coreProperties>
</file>