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                                                                                           Тельманова Наталья Валерьевна </a:t>
            </a:r>
            <a:r>
              <a:rPr lang="ru-RU" sz="2800" b="1" smtClean="0"/>
              <a:t/>
            </a:r>
            <a:br>
              <a:rPr lang="ru-RU" sz="2800" b="1" smtClean="0"/>
            </a:br>
            <a:r>
              <a:rPr lang="ru-RU" sz="1800" b="1"/>
              <a:t>Учитель начальных классов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</TotalTime>
  <Words>20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                                                                                                    Тельманова Наталья Валерьевна  Учитель начальных классов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30</cp:revision>
  <dcterms:created xsi:type="dcterms:W3CDTF">2020-12-14T12:19:31Z</dcterms:created>
  <dcterms:modified xsi:type="dcterms:W3CDTF">2022-04-05T11:35:20Z</dcterms:modified>
</cp:coreProperties>
</file>