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418" y="84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>                                                                                            Тарасов Олег Александрович</a:t>
            </a:r>
            <a:r>
              <a:rPr lang="ru-RU" sz="2800" b="1" smtClean="0"/>
              <a:t/>
            </a:r>
            <a:br>
              <a:rPr lang="ru-RU" sz="2800" b="1" smtClean="0"/>
            </a:br>
            <a:r>
              <a:rPr lang="ru-RU" sz="1800" b="1"/>
              <a:t>учитель астрономии и технологии, ГАОУ ТО "ФМШ"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79955" y="9308175"/>
            <a:ext cx="1917445" cy="41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5-7 апреля 2022 год </a:t>
            </a: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</TotalTime>
  <Words>27</Words>
  <Application>Microsoft Office PowerPoint</Application>
  <PresentationFormat>Произвольный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                                                                                                    Тарасов Олег Александрович учитель астрономии и технологии, ГАОУ ТО "ФМШ"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Надежда Михалаш</cp:lastModifiedBy>
  <cp:revision>36</cp:revision>
  <dcterms:created xsi:type="dcterms:W3CDTF">2020-12-14T12:19:31Z</dcterms:created>
  <dcterms:modified xsi:type="dcterms:W3CDTF">2022-04-05T11:42:53Z</dcterms:modified>
</cp:coreProperties>
</file>