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                                                                                            Собко Марина Игоревна</a:t>
            </a:r>
            <a:br>
              <a:rPr lang="ru-RU" sz="2800" b="1" dirty="0"/>
            </a:br>
            <a:r>
              <a:rPr lang="ru-RU" sz="1800" b="1" dirty="0"/>
              <a:t>учитель физики МАОУ СОШ № 29 </a:t>
            </a:r>
            <a:r>
              <a:rPr lang="ru-RU" sz="1800" b="1" smtClean="0"/>
              <a:t>г.Липецка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24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Собко Марина Игоревна учитель физики МАОУ СОШ № 29 г.Липецка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29</cp:revision>
  <dcterms:created xsi:type="dcterms:W3CDTF">2020-12-14T12:19:31Z</dcterms:created>
  <dcterms:modified xsi:type="dcterms:W3CDTF">2022-04-05T11:33:47Z</dcterms:modified>
</cp:coreProperties>
</file>