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6858000" cy="97202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1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0000"/>
    <a:srgbClr val="5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90" autoAdjust="0"/>
    <p:restoredTop sz="94660"/>
  </p:normalViewPr>
  <p:slideViewPr>
    <p:cSldViewPr snapToGrid="0">
      <p:cViewPr varScale="1">
        <p:scale>
          <a:sx n="52" d="100"/>
          <a:sy n="52" d="100"/>
        </p:scale>
        <p:origin x="2418" y="84"/>
      </p:cViewPr>
      <p:guideLst>
        <p:guide orient="horz" pos="3061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590794"/>
            <a:ext cx="5829300" cy="338409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105389"/>
            <a:ext cx="5143500" cy="234681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41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237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17514"/>
            <a:ext cx="1478756" cy="823747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17514"/>
            <a:ext cx="4350544" cy="823747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546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49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23318"/>
            <a:ext cx="5915025" cy="404335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504929"/>
            <a:ext cx="5915025" cy="212630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731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587570"/>
            <a:ext cx="2914650" cy="616741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587570"/>
            <a:ext cx="2914650" cy="616741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122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17516"/>
            <a:ext cx="5915025" cy="187880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382815"/>
            <a:ext cx="2901255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550596"/>
            <a:ext cx="2901255" cy="52223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382815"/>
            <a:ext cx="2915543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550596"/>
            <a:ext cx="2915543" cy="52223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836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326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63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99540"/>
            <a:ext cx="3471863" cy="690768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507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99540"/>
            <a:ext cx="3471863" cy="690768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667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17516"/>
            <a:ext cx="5915025" cy="18788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587570"/>
            <a:ext cx="5915025" cy="61674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EF00E-3E3E-449E-A17A-BEEF1BDAF85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009246"/>
            <a:ext cx="2314575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381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20128" cy="972026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2448" y="4588506"/>
            <a:ext cx="5829300" cy="910594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/>
              <a:t>                                                                                            </a:t>
            </a:r>
            <a:r>
              <a:rPr lang="ru-RU" sz="2800" b="1" dirty="0" err="1"/>
              <a:t>Ясавиева</a:t>
            </a:r>
            <a:r>
              <a:rPr lang="ru-RU" sz="2800" b="1" dirty="0"/>
              <a:t> Ирина Егоровна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1800" b="1" dirty="0"/>
              <a:t>Учитель начальных классов</a:t>
            </a:r>
            <a:br>
              <a:rPr lang="ru-RU" sz="1800" b="1" dirty="0"/>
            </a:br>
            <a:r>
              <a:rPr lang="ru-RU" sz="1800" b="1" dirty="0"/>
              <a:t>ГБОУ г.  </a:t>
            </a:r>
            <a:r>
              <a:rPr lang="ru-RU" sz="1800" b="1"/>
              <a:t>Москвы «Школа № </a:t>
            </a:r>
            <a:r>
              <a:rPr lang="ru-RU" sz="1800" b="1"/>
              <a:t>1000</a:t>
            </a:r>
            <a:r>
              <a:rPr lang="ru-RU" sz="1800" b="1" smtClean="0"/>
              <a:t>»</a:t>
            </a:r>
            <a:endParaRPr lang="ru-RU" sz="1800" b="1" dirty="0"/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2679955" y="9308175"/>
            <a:ext cx="1917445" cy="41208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5-7 апреля 2022 год </a:t>
            </a:r>
          </a:p>
        </p:txBody>
      </p:sp>
    </p:spTree>
    <p:extLst>
      <p:ext uri="{BB962C8B-B14F-4D97-AF65-F5344CB8AC3E}">
        <p14:creationId xmlns:p14="http://schemas.microsoft.com/office/powerpoint/2010/main" val="1597198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127</TotalTime>
  <Words>30</Words>
  <Application>Microsoft Office PowerPoint</Application>
  <PresentationFormat>Произвольный</PresentationFormat>
  <Paragraphs>2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                                                                                                    Ясавиева Ирина Егоровна Учитель начальных классов ГБОУ г.  Москвы «Школа № 1000»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Иван Иванов</dc:title>
  <dc:creator>USER</dc:creator>
  <cp:lastModifiedBy>Надежда Михалаш</cp:lastModifiedBy>
  <cp:revision>39</cp:revision>
  <dcterms:created xsi:type="dcterms:W3CDTF">2020-12-14T12:19:31Z</dcterms:created>
  <dcterms:modified xsi:type="dcterms:W3CDTF">2022-04-05T11:47:06Z</dcterms:modified>
</cp:coreProperties>
</file>