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err="1"/>
              <a:t>Баянова</a:t>
            </a:r>
            <a:r>
              <a:rPr lang="ru-RU" sz="2800" b="1" dirty="0"/>
              <a:t> Татьяна Николаевна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1800" b="1" dirty="0"/>
              <a:t>учитель ИЗО МОУ "</a:t>
            </a:r>
            <a:r>
              <a:rPr lang="ru-RU" sz="1800" b="1" dirty="0" err="1"/>
              <a:t>Могойтуйская</a:t>
            </a:r>
            <a:r>
              <a:rPr lang="ru-RU" sz="1800" b="1" dirty="0"/>
              <a:t> СОШ 2 им. </a:t>
            </a:r>
            <a:r>
              <a:rPr lang="ru-RU" sz="1800" b="1" dirty="0" err="1"/>
              <a:t>Ю.Б.Шагдарова</a:t>
            </a:r>
            <a:r>
              <a:rPr lang="ru-RU" sz="1800" b="1"/>
              <a:t>"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19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Баянова Татьяна Николаевна учитель ИЗО МОУ "Могойтуйская СОШ 2 им. Ю.Б.Шагдарова"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24</cp:revision>
  <dcterms:created xsi:type="dcterms:W3CDTF">2020-12-14T12:19:31Z</dcterms:created>
  <dcterms:modified xsi:type="dcterms:W3CDTF">2022-04-05T11:25:40Z</dcterms:modified>
</cp:coreProperties>
</file>