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                                                                                           </a:t>
            </a:r>
            <a:r>
              <a:rPr lang="ru-RU" sz="2800" b="1" dirty="0" err="1"/>
              <a:t>Абелян</a:t>
            </a:r>
            <a:r>
              <a:rPr lang="ru-RU" sz="2800" b="1" dirty="0"/>
              <a:t> Ольга </a:t>
            </a:r>
            <a:r>
              <a:rPr lang="ru-RU" sz="2800" b="1" dirty="0" smtClean="0"/>
              <a:t>Валерьевна</a:t>
            </a:r>
            <a:br>
              <a:rPr lang="ru-RU" sz="2800" b="1" dirty="0" smtClean="0"/>
            </a:br>
            <a:r>
              <a:rPr lang="ru-RU" sz="1800" b="1" dirty="0"/>
              <a:t>учитель начальных классов МБОУ гимназии № 5 имени девяти Героев Второй мировой войны </a:t>
            </a:r>
            <a:r>
              <a:rPr lang="ru-RU" sz="1800" b="1" dirty="0" err="1"/>
              <a:t>г.Усть</a:t>
            </a:r>
            <a:r>
              <a:rPr lang="ru-RU" sz="1800" b="1" dirty="0"/>
              <a:t>-Лабинска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31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Абелян Ольга Валерьевна учитель начальных классов МБОУ гимназии № 5 имени девяти Героев Второй мировой войны г.Усть-Лабинска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33</cp:revision>
  <dcterms:created xsi:type="dcterms:W3CDTF">2020-12-14T12:19:31Z</dcterms:created>
  <dcterms:modified xsi:type="dcterms:W3CDTF">2022-04-05T11:39:00Z</dcterms:modified>
</cp:coreProperties>
</file>