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/>
              <a:t>Клименко Мария Геннадьевна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1800" b="1"/>
              <a:t>учитель физики, МБОУ Мурманский политехнический лицей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15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Клименко Мария Геннадьевна учитель физики, МБОУ Мурманский политехнический лицей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26</cp:revision>
  <dcterms:created xsi:type="dcterms:W3CDTF">2020-12-14T12:19:31Z</dcterms:created>
  <dcterms:modified xsi:type="dcterms:W3CDTF">2022-04-05T11:28:17Z</dcterms:modified>
</cp:coreProperties>
</file>