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90" autoAdjust="0"/>
    <p:restoredTop sz="94660"/>
  </p:normalViewPr>
  <p:slideViewPr>
    <p:cSldViewPr snapToGrid="0">
      <p:cViewPr varScale="1">
        <p:scale>
          <a:sx n="52" d="100"/>
          <a:sy n="52" d="100"/>
        </p:scale>
        <p:origin x="2418" y="84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>                                                                                            Крячко Ирина Николаевна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1800" b="1" dirty="0"/>
              <a:t>Учитель физики, МБОУ "Лицей №1" г. </a:t>
            </a:r>
            <a:r>
              <a:rPr lang="ru-RU" sz="1800" b="1"/>
              <a:t>Усолье-Сибирское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79955" y="9308175"/>
            <a:ext cx="1917445" cy="41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5-7 апреля 2022 год </a:t>
            </a: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</TotalTime>
  <Words>29</Words>
  <Application>Microsoft Office PowerPoint</Application>
  <PresentationFormat>Произвольный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                                                                                                    Крячко Ирина Николаевна Учитель физики, МБОУ "Лицей №1" г. Усолье-Сибирское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Надежда Михалаш</cp:lastModifiedBy>
  <cp:revision>31</cp:revision>
  <dcterms:created xsi:type="dcterms:W3CDTF">2020-12-14T12:19:31Z</dcterms:created>
  <dcterms:modified xsi:type="dcterms:W3CDTF">2022-04-05T11:36:26Z</dcterms:modified>
</cp:coreProperties>
</file>