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418" y="84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2800" b="1" dirty="0"/>
              <a:t>Гурьянова Ирина </a:t>
            </a:r>
            <a:r>
              <a:rPr lang="ru-RU" sz="2800" b="1" dirty="0" smtClean="0"/>
              <a:t>Алексеевна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1800" b="1" dirty="0"/>
              <a:t>учитель начальных классов, МАОУ СОШ № 108  </a:t>
            </a:r>
            <a:r>
              <a:rPr lang="ru-RU" sz="1800" b="1" dirty="0" err="1"/>
              <a:t>г.Челябинска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79955" y="9308175"/>
            <a:ext cx="1917445" cy="41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5-7 апреля 2022 год </a:t>
            </a: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17</Words>
  <Application>Microsoft Office PowerPoint</Application>
  <PresentationFormat>Произвольный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Гурьянова Ирина Алексеевна учитель начальных классов, МАОУ СОШ № 108  г.Челябинска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Надежда Михалаш</cp:lastModifiedBy>
  <cp:revision>27</cp:revision>
  <dcterms:created xsi:type="dcterms:W3CDTF">2020-12-14T12:19:31Z</dcterms:created>
  <dcterms:modified xsi:type="dcterms:W3CDTF">2022-04-05T11:30:42Z</dcterms:modified>
</cp:coreProperties>
</file>