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8600" y="4588506"/>
            <a:ext cx="6343650" cy="910594"/>
          </a:xfrm>
        </p:spPr>
        <p:txBody>
          <a:bodyPr>
            <a:noAutofit/>
          </a:bodyPr>
          <a:lstStyle/>
          <a:p>
            <a:r>
              <a:rPr lang="ru-RU" sz="3200" b="1" dirty="0" smtClean="0"/>
              <a:t>Мирошниченко Августа Дмитриевна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1800" b="1" dirty="0"/>
              <a:t>учитель </a:t>
            </a:r>
            <a:r>
              <a:rPr lang="ru-RU" sz="1800" b="1" dirty="0" smtClean="0"/>
              <a:t>русского языка и литературы МБОУ города Мурманск </a:t>
            </a:r>
            <a:r>
              <a:rPr lang="ru-RU" sz="1800" b="1" smtClean="0"/>
              <a:t>«Гимназия № 3»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Мирошниченко Августа Дмитриевна учитель русского языка и литературы МБОУ города Мурманск «Гимназия № 3»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2022-04-05T09:16:14Z</dcterms:modified>
</cp:coreProperties>
</file>