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97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Белюсев</a:t>
            </a:r>
            <a:r>
              <a:rPr lang="ru-RU" sz="3600" dirty="0"/>
              <a:t> Кирилл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24388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Галина Светлана Николаевна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822744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Маски в социальных сетях и их примирение в жизни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18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Белюсев Кирилл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21</cp:revision>
  <dcterms:created xsi:type="dcterms:W3CDTF">2020-12-14T12:19:31Z</dcterms:created>
  <dcterms:modified xsi:type="dcterms:W3CDTF">2021-03-04T17:24:46Z</dcterms:modified>
</cp:coreProperties>
</file>