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9100" y="4588506"/>
            <a:ext cx="615315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Солдатова Галина Геннадьевна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история и обществознания МБОУ</a:t>
            </a:r>
            <a:r>
              <a:rPr lang="ru-RU" sz="1800" b="1" dirty="0" smtClean="0"/>
              <a:t> </a:t>
            </a:r>
            <a:r>
              <a:rPr lang="ru-RU" sz="1800" b="1" dirty="0"/>
              <a:t>СОШ </a:t>
            </a:r>
            <a:r>
              <a:rPr lang="ru-RU" sz="1800" b="1" dirty="0" smtClean="0"/>
              <a:t>№8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Солдатова Галина Геннадьевна учитель история и обществознания МБОУ СОШ №8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2022-04-05T09:05:12Z</dcterms:modified>
</cp:coreProperties>
</file>