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1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3A4D"/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90" autoAdjust="0"/>
    <p:restoredTop sz="94660"/>
  </p:normalViewPr>
  <p:slideViewPr>
    <p:cSldViewPr snapToGrid="0">
      <p:cViewPr varScale="1">
        <p:scale>
          <a:sx n="78" d="100"/>
          <a:sy n="78" d="100"/>
        </p:scale>
        <p:origin x="322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357"/>
            <a:ext cx="6858000" cy="969684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4402742"/>
            <a:ext cx="5829300" cy="571324"/>
          </a:xfrm>
        </p:spPr>
        <p:txBody>
          <a:bodyPr>
            <a:noAutofit/>
          </a:bodyPr>
          <a:lstStyle/>
          <a:p>
            <a:r>
              <a:rPr lang="ru-RU" sz="3600" dirty="0" err="1"/>
              <a:t>Жамсоев</a:t>
            </a:r>
            <a:r>
              <a:rPr lang="ru-RU" sz="3600" dirty="0"/>
              <a:t> </a:t>
            </a:r>
            <a:r>
              <a:rPr lang="ru-RU" sz="3600" dirty="0" err="1"/>
              <a:t>Барас</a:t>
            </a:r>
            <a:endParaRPr lang="ru-RU" sz="3600" dirty="0"/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2923698" y="1431592"/>
            <a:ext cx="1380790" cy="5437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>
                <a:solidFill>
                  <a:schemeClr val="bg2">
                    <a:lumMod val="25000"/>
                  </a:schemeClr>
                </a:solidFill>
              </a:rPr>
              <a:t>XIX</a:t>
            </a:r>
            <a:endParaRPr lang="ru-RU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576639" y="9349770"/>
            <a:ext cx="1523485" cy="25586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5-8 </a:t>
            </a:r>
            <a:r>
              <a:rPr lang="ru-RU" dirty="0"/>
              <a:t>апреля</a:t>
            </a:r>
            <a:r>
              <a:rPr lang="en-US" dirty="0"/>
              <a:t> 2021</a:t>
            </a:r>
            <a:r>
              <a:rPr lang="ru-RU" dirty="0"/>
              <a:t> </a:t>
            </a: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2090608" y="6466920"/>
            <a:ext cx="3916787" cy="2883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</a:pPr>
            <a:r>
              <a:rPr lang="ru-RU" sz="1700" dirty="0"/>
              <a:t>Разгильдеева Наталья Владимировна</a:t>
            </a:r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941428" y="5652502"/>
            <a:ext cx="5236950" cy="5317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</a:pPr>
            <a:r>
              <a:rPr lang="ru-RU" dirty="0"/>
              <a:t>Интерактивные проекты в среде </a:t>
            </a:r>
            <a:r>
              <a:rPr lang="ru-RU" dirty="0" err="1"/>
              <a:t>Scratch</a:t>
            </a:r>
            <a:r>
              <a:rPr lang="ru-RU" dirty="0"/>
              <a:t> в рамках школьного курса «Бурятская литература»</a:t>
            </a:r>
          </a:p>
          <a:p>
            <a:pPr>
              <a:spcBef>
                <a:spcPts val="0"/>
              </a:spcBef>
            </a:pPr>
            <a:r>
              <a:rPr lang="ru-RU" dirty="0"/>
              <a:t> (на примере темы «</a:t>
            </a:r>
            <a:r>
              <a:rPr lang="ru-RU" dirty="0" err="1"/>
              <a:t>Хомхой</a:t>
            </a:r>
            <a:r>
              <a:rPr lang="ru-RU" dirty="0"/>
              <a:t> </a:t>
            </a:r>
            <a:r>
              <a:rPr lang="ru-RU" dirty="0" err="1"/>
              <a:t>нохой</a:t>
            </a:r>
            <a:r>
              <a:rPr lang="ru-RU" dirty="0"/>
              <a:t>»)</a:t>
            </a:r>
          </a:p>
        </p:txBody>
      </p:sp>
    </p:spTree>
    <p:extLst>
      <p:ext uri="{BB962C8B-B14F-4D97-AF65-F5344CB8AC3E}">
        <p14:creationId xmlns:p14="http://schemas.microsoft.com/office/powerpoint/2010/main" val="36701902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129</TotalTime>
  <Words>31</Words>
  <Application>Microsoft Office PowerPoint</Application>
  <PresentationFormat>Произвольный</PresentationFormat>
  <Paragraphs>6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Жамсоев Барас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Anton Kozlov</cp:lastModifiedBy>
  <cp:revision>30</cp:revision>
  <dcterms:created xsi:type="dcterms:W3CDTF">2020-12-14T12:19:31Z</dcterms:created>
  <dcterms:modified xsi:type="dcterms:W3CDTF">2021-03-06T21:21:37Z</dcterms:modified>
</cp:coreProperties>
</file>