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1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Позняков Илья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79945" y="6492217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/>
              <a:t>Позняков Владимир Владимирович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78478" y="5797556"/>
            <a:ext cx="5165125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 err="1"/>
              <a:t>Развивайка</a:t>
            </a:r>
            <a:r>
              <a:rPr lang="ru-RU" dirty="0"/>
              <a:t> - игра для развития скоро печатания на клавиатуре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</TotalTime>
  <Words>18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Позняков Илья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38</cp:revision>
  <dcterms:created xsi:type="dcterms:W3CDTF">2020-12-14T12:19:31Z</dcterms:created>
  <dcterms:modified xsi:type="dcterms:W3CDTF">2021-03-06T21:40:20Z</dcterms:modified>
</cp:coreProperties>
</file>