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00" y="4588506"/>
            <a:ext cx="5962648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Малькович</a:t>
            </a:r>
            <a:r>
              <a:rPr lang="ru-RU" sz="3600" b="1" dirty="0" smtClean="0"/>
              <a:t> Жанна Алексеевна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 smtClean="0"/>
              <a:t>преподаватель русского языка и литературы ФГКОУ </a:t>
            </a:r>
            <a:r>
              <a:rPr lang="ru-RU" sz="1800" b="1" smtClean="0"/>
              <a:t>«Тюменское ПКУ»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Малькович Жанна Алексеевна преподаватель русского языка и литературы ФГКОУ «Тюменское ПКУ»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2022-04-05T08:49:45Z</dcterms:modified>
</cp:coreProperties>
</file>