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57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Костёркин</a:t>
            </a:r>
            <a:r>
              <a:rPr lang="ru-RU" sz="3600" dirty="0"/>
              <a:t> Фёдор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367606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 err="1"/>
              <a:t>Рулевская</a:t>
            </a:r>
            <a:r>
              <a:rPr lang="ru-RU" sz="1700" dirty="0"/>
              <a:t> Лидия Павловна</a:t>
            </a:r>
          </a:p>
          <a:p>
            <a:pPr algn="l">
              <a:spcBef>
                <a:spcPts val="0"/>
              </a:spcBef>
            </a:pPr>
            <a:r>
              <a:rPr lang="ru-RU" sz="1700" dirty="0" err="1"/>
              <a:t>Костёркина</a:t>
            </a:r>
            <a:r>
              <a:rPr lang="ru-RU" sz="1700" dirty="0"/>
              <a:t> Ирина Сергеевна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106700" y="5813685"/>
            <a:ext cx="4900695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Технология создания виртуальной экскурсии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</TotalTime>
  <Words>16</Words>
  <Application>Microsoft Office PowerPoint</Application>
  <PresentationFormat>Произвольный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Костёркин Фёдор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34</cp:revision>
  <dcterms:created xsi:type="dcterms:W3CDTF">2020-12-14T12:19:31Z</dcterms:created>
  <dcterms:modified xsi:type="dcterms:W3CDTF">2021-03-06T21:28:59Z</dcterms:modified>
</cp:coreProperties>
</file>