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Тимофеев Артур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Лукина Анна Михайловна</a:t>
            </a:r>
          </a:p>
          <a:p>
            <a:pPr algn="l">
              <a:spcBef>
                <a:spcPts val="0"/>
              </a:spcBef>
            </a:pPr>
            <a:r>
              <a:rPr lang="ru-RU" sz="1700" dirty="0"/>
              <a:t>Егорова Лира Владимировна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6073" y="5776072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Сравнительный анализ русских и якутских пословиц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18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Тимофеев Артур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33</cp:revision>
  <dcterms:created xsi:type="dcterms:W3CDTF">2020-12-14T12:19:31Z</dcterms:created>
  <dcterms:modified xsi:type="dcterms:W3CDTF">2021-03-06T21:59:26Z</dcterms:modified>
</cp:coreProperties>
</file>