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21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Ким Артём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18160" y="6462659"/>
            <a:ext cx="42019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700" dirty="0"/>
              <a:t>Комарова Светлана Викторовна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54790" y="5827789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Почему корабли плавают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190</TotalTime>
  <Words>12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Ким Артём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49</cp:revision>
  <dcterms:created xsi:type="dcterms:W3CDTF">2020-12-14T12:19:31Z</dcterms:created>
  <dcterms:modified xsi:type="dcterms:W3CDTF">2021-03-11T17:23:01Z</dcterms:modified>
</cp:coreProperties>
</file>