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427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Ярина</a:t>
            </a:r>
            <a:r>
              <a:rPr lang="ru-RU" sz="3600" dirty="0"/>
              <a:t>  Татьяна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356814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Эсман</a:t>
            </a:r>
            <a:r>
              <a:rPr lang="ru-RU" sz="1700" dirty="0"/>
              <a:t> Галина Евгеньевна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48924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Закон Гука и мои резинки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301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Ярина  Татьяна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63</cp:revision>
  <dcterms:created xsi:type="dcterms:W3CDTF">2020-12-14T12:19:31Z</dcterms:created>
  <dcterms:modified xsi:type="dcterms:W3CDTF">2021-03-11T19:14:32Z</dcterms:modified>
</cp:coreProperties>
</file>