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3" y="835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Петриков Макар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9164" y="6452265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/>
              <a:t>Костенко Ирина Викторовна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846337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Аэростат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204</TotalTime>
  <Words>10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Петриков Макар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55</cp:revision>
  <dcterms:created xsi:type="dcterms:W3CDTF">2020-12-14T12:19:31Z</dcterms:created>
  <dcterms:modified xsi:type="dcterms:W3CDTF">2021-03-11T17:36:55Z</dcterms:modified>
</cp:coreProperties>
</file>