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Сметанкина</a:t>
            </a:r>
            <a:r>
              <a:rPr lang="ru-RU" sz="3600" dirty="0"/>
              <a:t> Яна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3446" y="6435794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 err="1"/>
              <a:t>Кленова</a:t>
            </a:r>
            <a:r>
              <a:rPr lang="ru-RU" sz="1700" dirty="0"/>
              <a:t> Ирина Васильевна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783956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Исследование теплоизолирующих свойств современных утеплителей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198</TotalTime>
  <Words>14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Сметанкина Яна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52</cp:revision>
  <dcterms:created xsi:type="dcterms:W3CDTF">2020-12-14T12:19:31Z</dcterms:created>
  <dcterms:modified xsi:type="dcterms:W3CDTF">2021-03-11T17:31:10Z</dcterms:modified>
</cp:coreProperties>
</file>