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61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03A4D"/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78" d="100"/>
          <a:sy n="78" d="100"/>
        </p:scale>
        <p:origin x="3228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t>11.03.2021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58000" cy="9696842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14350" y="4402742"/>
            <a:ext cx="5829300" cy="571324"/>
          </a:xfrm>
        </p:spPr>
        <p:txBody>
          <a:bodyPr>
            <a:noAutofit/>
          </a:bodyPr>
          <a:lstStyle/>
          <a:p>
            <a:r>
              <a:rPr lang="ru-RU" sz="3600" dirty="0"/>
              <a:t>Муртазина Юлия</a:t>
            </a:r>
          </a:p>
        </p:txBody>
      </p:sp>
      <p:sp>
        <p:nvSpPr>
          <p:cNvPr id="9" name="Подзаголовок 2"/>
          <p:cNvSpPr txBox="1">
            <a:spLocks/>
          </p:cNvSpPr>
          <p:nvPr/>
        </p:nvSpPr>
        <p:spPr>
          <a:xfrm>
            <a:off x="2923698" y="1431592"/>
            <a:ext cx="1380790" cy="54378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chemeClr val="bg2">
                    <a:lumMod val="25000"/>
                  </a:schemeClr>
                </a:solidFill>
              </a:rPr>
              <a:t>XIX</a:t>
            </a:r>
            <a:endParaRPr lang="ru-RU" sz="2400" b="1" dirty="0">
              <a:solidFill>
                <a:schemeClr val="bg2">
                  <a:lumMod val="25000"/>
                </a:schemeClr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576639" y="9349770"/>
            <a:ext cx="1523485" cy="255864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5-8 </a:t>
            </a:r>
            <a:r>
              <a:rPr lang="ru-RU" dirty="0"/>
              <a:t>апреля</a:t>
            </a:r>
            <a:r>
              <a:rPr lang="en-US" dirty="0"/>
              <a:t> 2021</a:t>
            </a:r>
            <a:r>
              <a:rPr lang="ru-RU" dirty="0"/>
              <a:t> </a:t>
            </a: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2018160" y="6462659"/>
            <a:ext cx="42019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>
              <a:lnSpc>
                <a:spcPct val="100000"/>
              </a:lnSpc>
              <a:spcBef>
                <a:spcPts val="0"/>
              </a:spcBef>
            </a:pPr>
            <a:r>
              <a:rPr lang="ru-RU" sz="1700" dirty="0"/>
              <a:t>Бояринова Екатерина Александровна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754790" y="5827789"/>
            <a:ext cx="5348420" cy="5317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ru-RU" dirty="0"/>
              <a:t>Природное электричество</a:t>
            </a:r>
          </a:p>
        </p:txBody>
      </p:sp>
    </p:spTree>
    <p:extLst>
      <p:ext uri="{BB962C8B-B14F-4D97-AF65-F5344CB8AC3E}">
        <p14:creationId xmlns:p14="http://schemas.microsoft.com/office/powerpoint/2010/main" val="367019029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192</TotalTime>
  <Words>11</Words>
  <Application>Microsoft Office PowerPoint</Application>
  <PresentationFormat>Произвольный</PresentationFormat>
  <Paragraphs>5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Муртазина Юлия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Anton Kozlov</cp:lastModifiedBy>
  <cp:revision>50</cp:revision>
  <dcterms:created xsi:type="dcterms:W3CDTF">2020-12-14T12:19:31Z</dcterms:created>
  <dcterms:modified xsi:type="dcterms:W3CDTF">2021-03-11T17:25:23Z</dcterms:modified>
</cp:coreProperties>
</file>