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без заголовка" id="{CB99002D-0409-46AB-8AB5-0E8D6742BD3B}">
          <p14:sldIdLst>
            <p14:sldId id="25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Артикова</a:t>
            </a:r>
            <a:r>
              <a:rPr lang="ru-RU" sz="3600" b="1" dirty="0" smtClean="0"/>
              <a:t> </a:t>
            </a:r>
            <a:r>
              <a:rPr lang="ru-RU" sz="3600" b="1" dirty="0" smtClean="0"/>
              <a:t>Е</a:t>
            </a:r>
            <a:r>
              <a:rPr lang="ru-RU" sz="3600" b="1" dirty="0" smtClean="0"/>
              <a:t>вгения Борисовна</a:t>
            </a:r>
            <a:br>
              <a:rPr lang="ru-RU" sz="3600" b="1" dirty="0" smtClean="0"/>
            </a:br>
            <a:r>
              <a:rPr lang="ru-RU" sz="1800" b="1" dirty="0" smtClean="0"/>
              <a:t>учитель русского языка МБОУ «Гимназия № 1»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Артикова Евгения Борисовна учитель русского языка МБОУ «Гимназия № 1»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2022-04-05T08:36:00Z</dcterms:modified>
</cp:coreProperties>
</file>