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 err="1"/>
              <a:t>Мытыкынова</a:t>
            </a:r>
            <a:r>
              <a:rPr lang="ru-RU" sz="3600" dirty="0"/>
              <a:t> Александра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1999164" y="6315742"/>
            <a:ext cx="42019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700" dirty="0"/>
              <a:t>Ксенофонтова Наталья Леонидовна Архипова Елена Леонидовна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54790" y="5827789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Жизненный цикл батарейки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196</TotalTime>
  <Words>15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Мытыкынова Александра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51</cp:revision>
  <dcterms:created xsi:type="dcterms:W3CDTF">2020-12-14T12:19:31Z</dcterms:created>
  <dcterms:modified xsi:type="dcterms:W3CDTF">2021-03-11T17:28:52Z</dcterms:modified>
</cp:coreProperties>
</file>