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68" r:id="rId5"/>
    <p:sldId id="258" r:id="rId6"/>
    <p:sldId id="259" r:id="rId7"/>
    <p:sldId id="260" r:id="rId8"/>
    <p:sldId id="263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gif"/><Relationship Id="rId4" Type="http://schemas.openxmlformats.org/officeDocument/2006/relationships/image" Target="../media/image5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7" Type="http://schemas.openxmlformats.org/officeDocument/2006/relationships/image" Target="../media/image16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gif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hare.yandex.net/go.xml?service=gplus&amp;url=http://sportclub.spbu.ru/index.php/2-uncategorised/2-tseli-zadachi-i-vidy-deyatelnosti-sportivnogo-kluba&amp;title=%D0%A6%D0%B5%D0%BB%D0%B8,%20%D0%B7%D0%B0%D0%B4%D0%B0%D1%87%D0%B8%20%D0%B8%20%D0%B2%D0%B8%D0%B4%D1%8B%20%D0%B4%D0%B5%D1%8F%D1%82%D0%B5%D0%BB%D1%8C%D0%BD%D0%BE%D1%81%D1%82%D0%B8%20%D0%A1%D0%BF%D0%BE%D1%80%D1%82%D0%B8%D0%B2%D0%BD%D0%BE%D0%B3%D0%BE%20%D0%BA%D0%BB%D1%83%D0%B1%D0%B0" TargetMode="External"/><Relationship Id="rId7" Type="http://schemas.openxmlformats.org/officeDocument/2006/relationships/image" Target="../media/image34.gi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gif"/><Relationship Id="rId5" Type="http://schemas.openxmlformats.org/officeDocument/2006/relationships/image" Target="../media/image32.gif"/><Relationship Id="rId4" Type="http://schemas.openxmlformats.org/officeDocument/2006/relationships/image" Target="../media/image31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gif"/><Relationship Id="rId7" Type="http://schemas.openxmlformats.org/officeDocument/2006/relationships/image" Target="../media/image40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gif"/><Relationship Id="rId10" Type="http://schemas.openxmlformats.org/officeDocument/2006/relationships/image" Target="../media/image43.jpeg"/><Relationship Id="rId4" Type="http://schemas.openxmlformats.org/officeDocument/2006/relationships/image" Target="../media/image37.gif"/><Relationship Id="rId9" Type="http://schemas.openxmlformats.org/officeDocument/2006/relationships/image" Target="../media/image4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gif"/><Relationship Id="rId3" Type="http://schemas.openxmlformats.org/officeDocument/2006/relationships/image" Target="../media/image45.jpeg"/><Relationship Id="rId7" Type="http://schemas.openxmlformats.org/officeDocument/2006/relationships/image" Target="../media/image49.gif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9" Type="http://schemas.openxmlformats.org/officeDocument/2006/relationships/image" Target="../media/image5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9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порт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27" y="332656"/>
            <a:ext cx="1095375" cy="1419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Спорт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6178293"/>
            <a:ext cx="1209675" cy="65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Спорт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48464" y="4653136"/>
            <a:ext cx="53340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Спорт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4569" y="2254028"/>
            <a:ext cx="685800" cy="105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Спорт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8489181" y="2289231"/>
            <a:ext cx="685800" cy="105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Спорт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902" y="5619750"/>
            <a:ext cx="87630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Анимация Спорт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2202" y="5594745"/>
            <a:ext cx="81915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87627" y="5877272"/>
            <a:ext cx="322753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16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Georgia" panose="02040502050405020303" pitchFamily="18" charset="0"/>
              </a:rPr>
              <a:t>АВТОР: Марченко </a:t>
            </a:r>
            <a:r>
              <a:rPr lang="ru-RU" sz="1600" b="1" cap="all" spc="0" dirty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Georgia" panose="02040502050405020303" pitchFamily="18" charset="0"/>
              </a:rPr>
              <a:t>Вячеслав </a:t>
            </a:r>
            <a:r>
              <a:rPr lang="ru-RU" sz="16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Georgia" panose="02040502050405020303" pitchFamily="18" charset="0"/>
              </a:rPr>
              <a:t>Николаевич</a:t>
            </a:r>
          </a:p>
          <a:p>
            <a:pPr algn="ctr"/>
            <a:r>
              <a:rPr lang="ru-RU" sz="16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Georgia" panose="02040502050405020303" pitchFamily="18" charset="0"/>
              </a:rPr>
              <a:t>МБОУ Лицей </a:t>
            </a:r>
            <a:r>
              <a:rPr lang="ru-RU" sz="1600" b="1" cap="all" spc="0" dirty="0" err="1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Georgia" panose="02040502050405020303" pitchFamily="18" charset="0"/>
              </a:rPr>
              <a:t>г.Реутов</a:t>
            </a:r>
            <a:endParaRPr lang="ru-RU" sz="1600" b="1" cap="all" spc="0" dirty="0">
              <a:ln/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90733" y="2533252"/>
            <a:ext cx="716253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anose="02040502050405020303" pitchFamily="18" charset="0"/>
              </a:rPr>
              <a:t>Спортивный клуб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anose="02040502050405020303" pitchFamily="18" charset="0"/>
              </a:rPr>
              <a:t>«ВЕРТИКАЛЬ»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55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7-конечная звезда 4"/>
          <p:cNvSpPr/>
          <p:nvPr/>
        </p:nvSpPr>
        <p:spPr>
          <a:xfrm>
            <a:off x="3707904" y="2996952"/>
            <a:ext cx="2304256" cy="1512168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Активная работа учеников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1916832"/>
            <a:ext cx="1944216" cy="86409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Секционная работа</a:t>
            </a:r>
            <a:endParaRPr lang="ru-RU" dirty="0"/>
          </a:p>
        </p:txBody>
      </p:sp>
      <p:sp>
        <p:nvSpPr>
          <p:cNvPr id="7" name="Выноска со стрелкой вправо 6"/>
          <p:cNvSpPr/>
          <p:nvPr/>
        </p:nvSpPr>
        <p:spPr>
          <a:xfrm>
            <a:off x="1514210" y="3140968"/>
            <a:ext cx="2160240" cy="1584176"/>
          </a:xfrm>
          <a:prstGeom prst="rightArrow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Дни здоровья</a:t>
            </a:r>
            <a:endParaRPr lang="ru-RU" dirty="0"/>
          </a:p>
        </p:txBody>
      </p:sp>
      <p:sp>
        <p:nvSpPr>
          <p:cNvPr id="8" name="Выноска со стрелкой вправо 7"/>
          <p:cNvSpPr/>
          <p:nvPr/>
        </p:nvSpPr>
        <p:spPr>
          <a:xfrm>
            <a:off x="4012575" y="5049180"/>
            <a:ext cx="2769225" cy="1152128"/>
          </a:xfrm>
          <a:prstGeom prst="rightArrowCallou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Спортивные конкурсы и праздники</a:t>
            </a:r>
            <a:endParaRPr lang="ru-RU" dirty="0"/>
          </a:p>
        </p:txBody>
      </p:sp>
      <p:sp>
        <p:nvSpPr>
          <p:cNvPr id="9" name="Выноска со стрелкой вверх 8"/>
          <p:cNvSpPr/>
          <p:nvPr/>
        </p:nvSpPr>
        <p:spPr>
          <a:xfrm>
            <a:off x="6804248" y="4519777"/>
            <a:ext cx="1800200" cy="1800200"/>
          </a:xfrm>
          <a:prstGeom prst="upArrowCallou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Школьные соревнования</a:t>
            </a:r>
            <a:endParaRPr lang="ru-RU" dirty="0"/>
          </a:p>
        </p:txBody>
      </p:sp>
      <p:sp>
        <p:nvSpPr>
          <p:cNvPr id="10" name="Выноска со стрелкой вверх 9"/>
          <p:cNvSpPr/>
          <p:nvPr/>
        </p:nvSpPr>
        <p:spPr>
          <a:xfrm>
            <a:off x="6770146" y="2719577"/>
            <a:ext cx="1872208" cy="1800200"/>
          </a:xfrm>
          <a:prstGeom prst="upArrow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Городские</a:t>
            </a:r>
          </a:p>
          <a:p>
            <a:pPr algn="ctr"/>
            <a:r>
              <a:rPr lang="ru-RU" dirty="0" smtClean="0"/>
              <a:t>соревнования</a:t>
            </a:r>
            <a:endParaRPr lang="ru-RU" dirty="0"/>
          </a:p>
        </p:txBody>
      </p:sp>
      <p:sp>
        <p:nvSpPr>
          <p:cNvPr id="13" name="Куб 12"/>
          <p:cNvSpPr/>
          <p:nvPr/>
        </p:nvSpPr>
        <p:spPr>
          <a:xfrm>
            <a:off x="6228184" y="1268541"/>
            <a:ext cx="2808312" cy="1440160"/>
          </a:xfrm>
          <a:prstGeom prst="cub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Районные соревнования</a:t>
            </a:r>
            <a:endParaRPr lang="ru-RU" dirty="0"/>
          </a:p>
        </p:txBody>
      </p:sp>
      <p:sp>
        <p:nvSpPr>
          <p:cNvPr id="15" name="Выгнутая вверх стрелка 14"/>
          <p:cNvSpPr/>
          <p:nvPr/>
        </p:nvSpPr>
        <p:spPr>
          <a:xfrm rot="2371696">
            <a:off x="2902747" y="1752693"/>
            <a:ext cx="2402514" cy="115212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170" name="Picture 2" descr="Анимация Спорт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492" y="865659"/>
            <a:ext cx="152400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Анимация Спорт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6311" y="5456655"/>
            <a:ext cx="3024336" cy="1169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Rendered Image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39601"/>
            <a:ext cx="8424936" cy="659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Цилиндр 1"/>
          <p:cNvSpPr/>
          <p:nvPr/>
        </p:nvSpPr>
        <p:spPr>
          <a:xfrm>
            <a:off x="265312" y="4416023"/>
            <a:ext cx="1678396" cy="1378809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Уроки</a:t>
            </a:r>
          </a:p>
          <a:p>
            <a:pPr algn="ctr"/>
            <a:r>
              <a:rPr lang="ru-RU" dirty="0" smtClean="0"/>
              <a:t>Физической </a:t>
            </a:r>
            <a:r>
              <a:rPr lang="ru-RU" dirty="0" err="1" smtClean="0"/>
              <a:t>кульуры</a:t>
            </a:r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 rot="19999922">
            <a:off x="1908071" y="4320748"/>
            <a:ext cx="2454423" cy="8563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Шестиугольник 11"/>
          <p:cNvSpPr/>
          <p:nvPr/>
        </p:nvSpPr>
        <p:spPr>
          <a:xfrm>
            <a:off x="4212426" y="1268541"/>
            <a:ext cx="1808047" cy="1080339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Самостоятельные занятия</a:t>
            </a:r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4937606" y="2366785"/>
            <a:ext cx="576064" cy="9727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61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5" grpId="0" animBg="1"/>
      <p:bldP spid="2" grpId="0" animBg="1"/>
      <p:bldP spid="11" grpId="0" animBg="1"/>
      <p:bldP spid="1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ru.bloggif.com/tmp/985367d954c5e2891fb3ea38e02d60e7/text.gif?147083794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764704"/>
            <a:ext cx="4000500" cy="49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ru.bloggif.com/tmp/985367d954c5e2891fb3ea38e02d60e7/text.gif?147083797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5085184"/>
            <a:ext cx="4381500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Анимация Спорт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3573016"/>
            <a:ext cx="142875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192614"/>
            <a:ext cx="8229600" cy="896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 Марченко </a:t>
            </a:r>
            <a:r>
              <a:rPr lang="ru-RU" b="1" dirty="0">
                <a:solidFill>
                  <a:srgbClr val="FF0000"/>
                </a:solidFill>
              </a:rPr>
              <a:t>Вячеслав Николаевич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146" name="Picture 2" descr="http://www.lyceum-reutov.ru/thecheater/ma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1052735"/>
            <a:ext cx="2769741" cy="4139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ru.bloggif.com/tmp/985367d954c5e2891fb3ea38e02d60e7/text.gif?147083790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303123"/>
            <a:ext cx="4105275" cy="51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722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ru.bloggif.com/tmp/01ab9118f28d5567cf490a34e95e3a3b/text.gif?147074969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332656"/>
            <a:ext cx="4227508" cy="69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ru.bloggif.com/tmp/01ab9118f28d5567cf490a34e95e3a3b/text.gif?147075007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3140968"/>
            <a:ext cx="7649137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Спорт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600847"/>
            <a:ext cx="895350" cy="73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Спорт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96287" y="5334273"/>
            <a:ext cx="495300" cy="131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2" descr="Спо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2" name="Picture 14" descr="Спорт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6093296"/>
            <a:ext cx="65722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Спорт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3210" y="6093296"/>
            <a:ext cx="65722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Спорт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6093295"/>
            <a:ext cx="65722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Спорт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6336" y="6087785"/>
            <a:ext cx="65722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Спорт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6093294"/>
            <a:ext cx="65722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Спорт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6093296"/>
            <a:ext cx="65722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761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21346"/>
            <a:ext cx="8229600" cy="300379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latin typeface="Georgia" panose="02040502050405020303" pitchFamily="18" charset="0"/>
              </a:rPr>
              <a:t>Поддержание интереса к спорту </a:t>
            </a:r>
          </a:p>
          <a:p>
            <a:pPr marL="0" indent="0" algn="ctr">
              <a:buNone/>
            </a:pPr>
            <a:r>
              <a:rPr lang="ru-RU" sz="4800" b="1" dirty="0" smtClean="0">
                <a:latin typeface="Georgia" panose="02040502050405020303" pitchFamily="18" charset="0"/>
              </a:rPr>
              <a:t>у подрастающего поколения.</a:t>
            </a:r>
            <a:endParaRPr lang="ru-RU" sz="4800" b="1" dirty="0">
              <a:latin typeface="Georgia" panose="02040502050405020303" pitchFamily="18" charset="0"/>
            </a:endParaRPr>
          </a:p>
        </p:txBody>
      </p:sp>
      <p:pic>
        <p:nvPicPr>
          <p:cNvPr id="1026" name="Picture 2" descr="Анимация Спорт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4725144"/>
            <a:ext cx="981075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Анимация Спорт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5143500"/>
            <a:ext cx="151447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Анимация Спорт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5861524"/>
            <a:ext cx="1524000" cy="104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4554" y="476672"/>
            <a:ext cx="41147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Главная цель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5831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00201"/>
            <a:ext cx="8193267" cy="2404864"/>
          </a:xfrm>
        </p:spPr>
        <p:txBody>
          <a:bodyPr>
            <a:normAutofit fontScale="85000" lnSpcReduction="10000"/>
          </a:bodyPr>
          <a:lstStyle/>
          <a:p>
            <a:r>
              <a:rPr lang="ru-RU" b="1" i="1" dirty="0" smtClean="0">
                <a:latin typeface="Georgia" panose="02040502050405020303" pitchFamily="18" charset="0"/>
              </a:rPr>
              <a:t>Пропаганда здорового образа жизни.</a:t>
            </a:r>
          </a:p>
          <a:p>
            <a:r>
              <a:rPr lang="ru-RU" b="1" i="1" dirty="0" smtClean="0">
                <a:latin typeface="Georgia" panose="02040502050405020303" pitchFamily="18" charset="0"/>
              </a:rPr>
              <a:t>Оздоровление молодого поколения.</a:t>
            </a:r>
          </a:p>
          <a:p>
            <a:r>
              <a:rPr lang="ru-RU" b="1" i="1" dirty="0" smtClean="0">
                <a:latin typeface="Georgia" panose="02040502050405020303" pitchFamily="18" charset="0"/>
              </a:rPr>
              <a:t>Привлечения школьников к активной физической деятельности.</a:t>
            </a:r>
          </a:p>
          <a:p>
            <a:r>
              <a:rPr lang="ru-RU" b="1" i="1" dirty="0" smtClean="0">
                <a:latin typeface="Georgia" panose="02040502050405020303" pitchFamily="18" charset="0"/>
              </a:rPr>
              <a:t>Организация досуга.</a:t>
            </a:r>
          </a:p>
        </p:txBody>
      </p:sp>
      <p:pic>
        <p:nvPicPr>
          <p:cNvPr id="3074" name="Picture 2" descr="http://ru.bloggif.com/tmp/01ab9118f28d5567cf490a34e95e3a3b/text.gif?147075098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2635" y="628207"/>
            <a:ext cx="259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Спорт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3435" y="280544"/>
            <a:ext cx="990600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Спорт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390073" y="280543"/>
            <a:ext cx="990600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Анимация Спорт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6817" y="5051103"/>
            <a:ext cx="1171575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Анимация Спорт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9950" y="5274941"/>
            <a:ext cx="714375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08375" y="280544"/>
            <a:ext cx="1668460" cy="1179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www.mtec.by/uploads/img/.thumbs/d059d412c4a12443990d56a25bb0cda1_500_0_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1535" y="4482058"/>
            <a:ext cx="47625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01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51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1.    </a:t>
            </a:r>
            <a:r>
              <a:rPr lang="ru-RU" dirty="0" smtClean="0"/>
              <a:t>Вовлечение </a:t>
            </a:r>
            <a:r>
              <a:rPr lang="ru-RU" dirty="0"/>
              <a:t>обучающихся в систематические занятия физической культурой и спортом, формирование у них мотивации и устойчивого интереса к укреплению здоровья.</a:t>
            </a:r>
          </a:p>
          <a:p>
            <a:r>
              <a:rPr lang="ru-RU" dirty="0"/>
              <a:t>2.   </a:t>
            </a:r>
            <a:r>
              <a:rPr lang="ru-RU" dirty="0" smtClean="0"/>
              <a:t>Содействие </a:t>
            </a:r>
            <a:r>
              <a:rPr lang="ru-RU" dirty="0"/>
              <a:t>эффективной организации физкультурно-спортивной работы с обучающимися.</a:t>
            </a:r>
          </a:p>
          <a:p>
            <a:r>
              <a:rPr lang="ru-RU" dirty="0"/>
              <a:t>3.   </a:t>
            </a:r>
            <a:r>
              <a:rPr lang="ru-RU" dirty="0" smtClean="0"/>
              <a:t>Обеспечение </a:t>
            </a:r>
            <a:r>
              <a:rPr lang="ru-RU" dirty="0"/>
              <a:t>участия обучающихся в спортивных соревнованиях различного уровня.</a:t>
            </a:r>
          </a:p>
          <a:p>
            <a:r>
              <a:rPr lang="ru-RU" dirty="0"/>
              <a:t>4.    </a:t>
            </a:r>
            <a:r>
              <a:rPr lang="ru-RU" dirty="0" smtClean="0"/>
              <a:t>Развитие </a:t>
            </a:r>
            <a:r>
              <a:rPr lang="ru-RU" dirty="0"/>
              <a:t>спортивного волонтерского движения.</a:t>
            </a:r>
          </a:p>
          <a:p>
            <a:r>
              <a:rPr lang="ru-RU" dirty="0"/>
              <a:t>5.    </a:t>
            </a:r>
            <a:r>
              <a:rPr lang="ru-RU" dirty="0" smtClean="0"/>
              <a:t>Оказание </a:t>
            </a:r>
            <a:r>
              <a:rPr lang="ru-RU" dirty="0"/>
              <a:t>содействия обучающимся, являющимся членами спортивных сборных команд образовательной организации, в создании необходимых условий для эффективной организации образовательного и тренировочного процессов.</a:t>
            </a:r>
          </a:p>
          <a:p>
            <a:r>
              <a:rPr lang="ru-RU" dirty="0"/>
              <a:t>6.    </a:t>
            </a:r>
            <a:r>
              <a:rPr lang="ru-RU" dirty="0" smtClean="0"/>
              <a:t>Содействие </a:t>
            </a:r>
            <a:r>
              <a:rPr lang="ru-RU" dirty="0"/>
              <a:t>организации спортивно-массовой работы с обучающимися, имеющими отклонения в состоянии здоровья.</a:t>
            </a:r>
          </a:p>
          <a:p>
            <a:endParaRPr lang="ru-RU" dirty="0"/>
          </a:p>
        </p:txBody>
      </p:sp>
      <p:sp>
        <p:nvSpPr>
          <p:cNvPr id="4" name="AutoShape 2" descr="Спо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Спорт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 descr="Анимация Спорт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054" y="312738"/>
            <a:ext cx="1905000" cy="139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313482" y="289429"/>
            <a:ext cx="2517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Задачи: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0021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 smtClean="0"/>
              <a:t>1.Организация </a:t>
            </a:r>
            <a:r>
              <a:rPr lang="ru-RU" dirty="0"/>
              <a:t>мероприятий, направленных на популяризацию спорта, включая лекции, конкурсы, спортивные мероприятия.</a:t>
            </a:r>
          </a:p>
          <a:p>
            <a:r>
              <a:rPr lang="ru-RU" dirty="0" smtClean="0"/>
              <a:t>2.Оказание </a:t>
            </a:r>
            <a:r>
              <a:rPr lang="ru-RU" dirty="0"/>
              <a:t>организационной и методической помощи обучающимся в области развития физической культуры и спорта.</a:t>
            </a:r>
          </a:p>
          <a:p>
            <a:r>
              <a:rPr lang="ru-RU" dirty="0" smtClean="0"/>
              <a:t>3.Организация </a:t>
            </a:r>
            <a:r>
              <a:rPr lang="ru-RU" dirty="0"/>
              <a:t>и проведение спортивных и физкультурно-оздоровительных игр, соревнований, других спортивных, физкультурно-массовых и оздоровительных мероприятий, выставок, конференций, симпозиумов, научно-практических семинаров, круглых столов и тому подобных мероприятий.</a:t>
            </a:r>
          </a:p>
          <a:p>
            <a:r>
              <a:rPr lang="ru-RU" dirty="0" smtClean="0"/>
              <a:t>4.Организация </a:t>
            </a:r>
            <a:r>
              <a:rPr lang="ru-RU" dirty="0"/>
              <a:t>и контроль за проведением тренировочного процесса в области детского и молодежного любительского и массового спорта.</a:t>
            </a:r>
          </a:p>
          <a:p>
            <a:r>
              <a:rPr lang="ru-RU" dirty="0" smtClean="0"/>
              <a:t>5.Регистрация </a:t>
            </a:r>
            <a:r>
              <a:rPr lang="ru-RU" dirty="0"/>
              <a:t>и учет рекордов и других спортивных достижений обучающихся.</a:t>
            </a:r>
          </a:p>
          <a:p>
            <a:r>
              <a:rPr lang="ru-RU" dirty="0" smtClean="0"/>
              <a:t>6.Формирование </a:t>
            </a:r>
            <a:r>
              <a:rPr lang="ru-RU" dirty="0"/>
              <a:t>и поддержка деятельности спортивных команд обучающихся, обеспечение их участия в соревнованиях.</a:t>
            </a:r>
          </a:p>
          <a:p>
            <a:r>
              <a:rPr lang="ru-RU" dirty="0" smtClean="0"/>
              <a:t>7.Обеспечение </a:t>
            </a:r>
            <a:r>
              <a:rPr lang="ru-RU" dirty="0"/>
              <a:t>необходимых условий для организации и осуществления тренировочного процесса спортсменов из числа обучающихся, роста их спортивного мастерства.</a:t>
            </a:r>
          </a:p>
          <a:p>
            <a:r>
              <a:rPr lang="ru-RU" dirty="0"/>
              <a:t>Поделиться…</a:t>
            </a:r>
            <a:r>
              <a:rPr lang="ru-RU" dirty="0">
                <a:hlinkClick r:id="rId3" tooltip="Google Plus"/>
              </a:rPr>
              <a:t/>
            </a:r>
            <a:br>
              <a:rPr lang="ru-RU" dirty="0">
                <a:hlinkClick r:id="rId3" tooltip="Google Plus"/>
              </a:rPr>
            </a:br>
            <a:endParaRPr lang="ru-RU" dirty="0"/>
          </a:p>
        </p:txBody>
      </p:sp>
      <p:pic>
        <p:nvPicPr>
          <p:cNvPr id="4098" name="Picture 2" descr="Анимация Спорт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157192"/>
            <a:ext cx="1905000" cy="1466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Анимация Спорт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352" y="5877800"/>
            <a:ext cx="120015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Анимация Спорт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6057828"/>
            <a:ext cx="733425" cy="77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Анимация Спорт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6338292"/>
            <a:ext cx="952500" cy="57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52500" y="404664"/>
            <a:ext cx="75742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Чем занимается клуб: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1999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1594573"/>
            <a:ext cx="4248472" cy="4329978"/>
          </a:xfrm>
        </p:spPr>
        <p:txBody>
          <a:bodyPr>
            <a:normAutofit fontScale="70000" lnSpcReduction="20000"/>
          </a:bodyPr>
          <a:lstStyle/>
          <a:p>
            <a:r>
              <a:rPr lang="ru-RU" b="1" i="1" dirty="0" smtClean="0">
                <a:latin typeface="Georgia" panose="02040502050405020303" pitchFamily="18" charset="0"/>
              </a:rPr>
              <a:t>Баскетбол</a:t>
            </a:r>
          </a:p>
          <a:p>
            <a:pPr fontAlgn="base"/>
            <a:r>
              <a:rPr lang="ru-RU" b="1" i="1" dirty="0">
                <a:latin typeface="Georgia" panose="02040502050405020303" pitchFamily="18" charset="0"/>
              </a:rPr>
              <a:t>Бадминтон</a:t>
            </a:r>
          </a:p>
          <a:p>
            <a:r>
              <a:rPr lang="ru-RU" b="1" i="1" dirty="0" smtClean="0">
                <a:latin typeface="Georgia" panose="02040502050405020303" pitchFamily="18" charset="0"/>
              </a:rPr>
              <a:t>Велоспорт</a:t>
            </a:r>
            <a:endParaRPr lang="ru-RU" b="1" i="1" dirty="0">
              <a:latin typeface="Georgia" panose="02040502050405020303" pitchFamily="18" charset="0"/>
            </a:endParaRPr>
          </a:p>
          <a:p>
            <a:r>
              <a:rPr lang="ru-RU" b="1" i="1" dirty="0">
                <a:latin typeface="Georgia" panose="02040502050405020303" pitchFamily="18" charset="0"/>
              </a:rPr>
              <a:t>Волейбол</a:t>
            </a:r>
          </a:p>
          <a:p>
            <a:r>
              <a:rPr lang="ru-RU" b="1" i="1" dirty="0">
                <a:latin typeface="Georgia" panose="02040502050405020303" pitchFamily="18" charset="0"/>
              </a:rPr>
              <a:t>Мини-футбол</a:t>
            </a:r>
          </a:p>
          <a:p>
            <a:r>
              <a:rPr lang="ru-RU" b="1" i="1" dirty="0" smtClean="0">
                <a:latin typeface="Georgia" panose="02040502050405020303" pitchFamily="18" charset="0"/>
              </a:rPr>
              <a:t>Футбол</a:t>
            </a:r>
          </a:p>
          <a:p>
            <a:r>
              <a:rPr lang="ru-RU" b="1" i="1" dirty="0">
                <a:latin typeface="Georgia" panose="02040502050405020303" pitchFamily="18" charset="0"/>
              </a:rPr>
              <a:t>Настольный теннис</a:t>
            </a:r>
          </a:p>
          <a:p>
            <a:r>
              <a:rPr lang="ru-RU" b="1" i="1" dirty="0">
                <a:latin typeface="Georgia" panose="02040502050405020303" pitchFamily="18" charset="0"/>
              </a:rPr>
              <a:t>Теннис</a:t>
            </a:r>
          </a:p>
          <a:p>
            <a:r>
              <a:rPr lang="ru-RU" b="1" i="1" dirty="0">
                <a:latin typeface="Georgia" panose="02040502050405020303" pitchFamily="18" charset="0"/>
              </a:rPr>
              <a:t>Футбол</a:t>
            </a:r>
          </a:p>
          <a:p>
            <a:r>
              <a:rPr lang="ru-RU" b="1" i="1" dirty="0" smtClean="0">
                <a:latin typeface="Georgia" panose="02040502050405020303" pitchFamily="18" charset="0"/>
              </a:rPr>
              <a:t>Шахматы</a:t>
            </a:r>
          </a:p>
          <a:p>
            <a:r>
              <a:rPr lang="ru-RU" b="1" i="1" dirty="0" smtClean="0">
                <a:latin typeface="Georgia" panose="02040502050405020303" pitchFamily="18" charset="0"/>
              </a:rPr>
              <a:t>Милитаризированные-подготовительные движения</a:t>
            </a:r>
            <a:endParaRPr lang="ru-RU" b="1" i="1" dirty="0">
              <a:latin typeface="Georgia" panose="02040502050405020303" pitchFamily="18" charset="0"/>
            </a:endParaRPr>
          </a:p>
          <a:p>
            <a:endParaRPr lang="ru-RU" b="1" i="1" dirty="0">
              <a:latin typeface="Georgia" panose="02040502050405020303" pitchFamily="18" charset="0"/>
            </a:endParaRPr>
          </a:p>
        </p:txBody>
      </p:sp>
      <p:pic>
        <p:nvPicPr>
          <p:cNvPr id="5124" name="Picture 4" descr="Анимация Спорт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18647"/>
            <a:ext cx="138112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Анимация Спорт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5805264"/>
            <a:ext cx="695325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Анимация Спорт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262744"/>
            <a:ext cx="1123950" cy="129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00062" y="92115"/>
            <a:ext cx="47852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eorgia" panose="02040502050405020303" pitchFamily="18" charset="0"/>
              </a:rPr>
              <a:t>Занимаемся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2050" name="Picture 2" descr="https://psv4.vk.me/c415916/u169332583/docs/3f3b0d0fcb4e/PA230021.jpg?extra=XtOWXA8Z4ZdALtQLvCulO_zF4QTsTcK_irtI8pEPZCWrpJ-1xaCtSghgt9aAaUQl-BdvyHXgOnh8JI7bLbPS4xbDGuOQKbUf4psrFF_-ggolKC6TNT282NnCAA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1916832"/>
            <a:ext cx="2592287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psv4.vk.me/c615319/u169332583/docs/f7be0d0bc437/PA230069.jpg?extra=eTV4_qNkxhtmfzZOjL_tffAa5-mKuPnxqXpvkKLMobMqoSN14HbqPfOWWxoG-TWujc9iczvfSU5toNbT4q0tn4HH47w9Y9cWtvGjFx9zr2J7qZMrh6wu_ckeOQ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5" y="1340768"/>
            <a:ext cx="2767520" cy="1977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psv4.vk.me/c415627/u169332583/docs/d85060ebb87e/PB110318.jpg?extra=3qOND17p9d8rurOUCd2Kb2W6NuJW_7kipokvwZBSqAg4lqag2y6CnvdOxgiHM4as-EyQkRsClZOl60n06K8SsOR7AzlZk78FSEG2e0yj7kmuhDDwQnXQ1lAEoA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3501008"/>
            <a:ext cx="259228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psv4.vk.me/c615521/u169332583/docs/ce267edea50b/cFB9dTNMGCA.jpg?extra=fE7l1aePLsE0uLpUtT4QaQq5OHkpwq9b72QEjp7yw9gt2d6PlqiOWrmojQkwEHI6RMkSnGqVzyzHNYhQwZaIzGQnFedoxRKIPznrkXHg8LrnLlEZh1G6im3j0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44023" y="4773366"/>
            <a:ext cx="2620464" cy="196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kidbe.ru/wp-content/uploads/2012/09/9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5471810"/>
            <a:ext cx="2347225" cy="1362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349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sv4.vk.me/c415916/u169332583/docs/bc6ea0efab2b/95BxUWbK-Mw.jpg?extra=shHk3mWI1qaSZQBmFQNgfB501FxQTIrcpdvOnYUyBhUcG1Mf7c8RSLmnTpXttZ8eZ-hk3yTvrbXHsqWJw2iSkGEQbIxT1yKz-wRLjvJ4_RmepQu5r85nBDQ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136" y="1623324"/>
            <a:ext cx="2790041" cy="228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pp.vk.me/c615717/v615717583/184d7/IrCczlKY3rU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0896" y="1623324"/>
            <a:ext cx="3168352" cy="2429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psv4.vk.me/c415931/u169332583/docs/01238266bed1/42vDCvqWWrA.jpg?extra=eQXtG4pb3Rg1Z93yaU-jbh92wXXcF5z92gEHYRlkPYkqW216U7njPlzu9kfm0f00-Zu4LFaSpyf-US0hpMciJRkIYv_OZs10_0m1aYsv82JExCPHBFQNEAM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15" y="4221088"/>
            <a:ext cx="3224611" cy="250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п1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4912" y="4368887"/>
            <a:ext cx="3024336" cy="2306243"/>
          </a:xfrm>
          <a:prstGeom prst="rect">
            <a:avLst/>
          </a:prstGeom>
        </p:spPr>
      </p:pic>
      <p:pic>
        <p:nvPicPr>
          <p:cNvPr id="9218" name="Picture 2" descr="Анимация Спорт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3124658"/>
            <a:ext cx="476250" cy="156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Анимация Спорт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836" y="260648"/>
            <a:ext cx="571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Rendered Image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260648"/>
            <a:ext cx="5276850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3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</TotalTime>
  <Words>216</Words>
  <Application>Microsoft Office PowerPoint</Application>
  <PresentationFormat>Экран (4:3)</PresentationFormat>
  <Paragraphs>51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Georgia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dzhik</dc:creator>
  <cp:lastModifiedBy>dzhik</cp:lastModifiedBy>
  <cp:revision>115</cp:revision>
  <dcterms:modified xsi:type="dcterms:W3CDTF">2020-09-22T19:46:37Z</dcterms:modified>
</cp:coreProperties>
</file>