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Имамутдинова</a:t>
            </a:r>
            <a:r>
              <a:rPr lang="ru-RU" sz="3600" dirty="0"/>
              <a:t> Альбина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18160" y="6462659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Имамутдинова</a:t>
            </a:r>
            <a:r>
              <a:rPr lang="ru-RU" sz="1700" dirty="0"/>
              <a:t> Альбина </a:t>
            </a:r>
            <a:r>
              <a:rPr lang="ru-RU" sz="1700" dirty="0" err="1"/>
              <a:t>Магарифовна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Перископ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10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Имамутдинова Альбина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48</cp:revision>
  <dcterms:created xsi:type="dcterms:W3CDTF">2020-12-14T12:19:31Z</dcterms:created>
  <dcterms:modified xsi:type="dcterms:W3CDTF">2021-03-11T17:21:19Z</dcterms:modified>
</cp:coreProperties>
</file>