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419100" y="4588506"/>
            <a:ext cx="5962648" cy="910594"/>
          </a:xfrm>
        </p:spPr>
        <p:txBody>
          <a:bodyPr>
            <a:noAutofit/>
          </a:bodyPr>
          <a:lstStyle/>
          <a:p>
            <a:r>
              <a:rPr lang="ru-RU" sz="3600" b="1" dirty="0" smtClean="0"/>
              <a:t>Левицкая Светлана Сергеевна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 dirty="0" smtClean="0"/>
              <a:t>заместитель директора по УВР МБОУ МАЛ</a:t>
            </a:r>
            <a:br>
              <a:rPr lang="ru-RU" sz="1800" b="1" dirty="0" smtClean="0"/>
            </a:br>
            <a:r>
              <a:rPr lang="ru-RU" sz="1800" b="1" dirty="0" smtClean="0"/>
              <a:t>учитель русского языка </a:t>
            </a:r>
            <a:r>
              <a:rPr lang="ru-RU" sz="1800" b="1" smtClean="0"/>
              <a:t>и литературы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Левицкая Светлана Сергеевна заместитель директора по УВР МБОУ МАЛ учитель русского языка и литературы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2022-04-05T08:47:08Z</dcterms:modified>
</cp:coreProperties>
</file>