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3" autoAdjust="0"/>
    <p:restoredTop sz="94660"/>
  </p:normalViewPr>
  <p:slideViewPr>
    <p:cSldViewPr snapToGrid="0">
      <p:cViewPr>
        <p:scale>
          <a:sx n="98" d="100"/>
          <a:sy n="98" d="100"/>
        </p:scale>
        <p:origin x="-42" y="-1590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Якушева Розалия Анатольевна</a:t>
            </a:r>
            <a:br>
              <a:rPr lang="ru-RU" sz="3200" b="1" dirty="0" smtClean="0"/>
            </a:br>
            <a:r>
              <a:rPr lang="ru-RU" sz="1700" b="1" dirty="0" smtClean="0"/>
              <a:t>старший преподаватель </a:t>
            </a:r>
            <a:r>
              <a:rPr lang="ru-RU" sz="1700" b="1" dirty="0" err="1" smtClean="0"/>
              <a:t>КГСЭПДиФВ</a:t>
            </a:r>
            <a:r>
              <a:rPr lang="ru-RU" sz="1700" b="1" smtClean="0"/>
              <a:t> МПТИ (ф) СВФУ</a:t>
            </a:r>
            <a:endParaRPr lang="ru-RU" sz="17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3-5</a:t>
            </a:r>
            <a:r>
              <a:rPr lang="en-US" dirty="0"/>
              <a:t> </a:t>
            </a:r>
            <a:r>
              <a:rPr lang="ru-RU" dirty="0"/>
              <a:t>апреля 2023 год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78720-BDC0-948C-D3AB-08B5E07BCADA}"/>
              </a:ext>
            </a:extLst>
          </p:cNvPr>
          <p:cNvSpPr txBox="1"/>
          <p:nvPr/>
        </p:nvSpPr>
        <p:spPr>
          <a:xfrm>
            <a:off x="295273" y="367343"/>
            <a:ext cx="51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XXI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170</TotalTime>
  <Words>8</Words>
  <Application>Microsoft Office PowerPoint</Application>
  <PresentationFormat>Произвольный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Якушева Розалия Анатольевна старший преподаватель КГСЭПДиФВ МПТИ (ф) СВФУ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48</cp:revision>
  <dcterms:created xsi:type="dcterms:W3CDTF">2020-12-14T12:19:31Z</dcterms:created>
  <dcterms:modified xsi:type="dcterms:W3CDTF">2023-03-16T17:16:10Z</dcterms:modified>
</cp:coreProperties>
</file>