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Жамбалов</a:t>
            </a:r>
            <a:r>
              <a:rPr lang="ru-RU" sz="3600" dirty="0"/>
              <a:t>  </a:t>
            </a:r>
            <a:r>
              <a:rPr lang="ru-RU" sz="3600" dirty="0" err="1"/>
              <a:t>Баясхалан</a:t>
            </a:r>
            <a:endParaRPr lang="ru-RU" sz="36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 err="1"/>
              <a:t>Жамбалов</a:t>
            </a:r>
            <a:r>
              <a:rPr lang="ru-RU" dirty="0"/>
              <a:t> Батор </a:t>
            </a:r>
            <a:r>
              <a:rPr lang="ru-RU" dirty="0" err="1"/>
              <a:t>Дондокович</a:t>
            </a:r>
            <a:endParaRPr lang="ru-RU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833293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Секреты мультипликации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11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Жамбалов  Баясхалан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29</cp:revision>
  <dcterms:created xsi:type="dcterms:W3CDTF">2020-12-14T12:19:31Z</dcterms:created>
  <dcterms:modified xsi:type="dcterms:W3CDTF">2021-03-04T17:40:21Z</dcterms:modified>
</cp:coreProperties>
</file>