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7.jpeg" ContentType="image/jpeg"/>
  <Override PartName="/ppt/media/image8.wmf" ContentType="image/x-wmf"/>
  <Override PartName="/ppt/media/image6.png" ContentType="image/png"/>
  <Override PartName="/ppt/media/image5.wmf" ContentType="image/x-wmf"/>
  <Override PartName="/ppt/media/image3.png" ContentType="image/png"/>
  <Override PartName="/ppt/media/image4.wmf" ContentType="image/x-wmf"/>
  <Override PartName="/ppt/media/image2.png" ContentType="image/png"/>
  <Override PartName="/ppt/media/image1.png" ContentType="image/png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d38e28"/>
                </a:solidFill>
                <a:latin typeface="Franklin Gothic Book"/>
              </a:rPr>
              <a:t>7.3.19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fld id="{7979837B-8468-4C78-9833-1DE71B30264B}" type="slidenum">
              <a:rPr lang="ru-RU" sz="1200" strike="noStrike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Franklin Gothic Book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Franklin Gothic 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Franklin Gothic 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Franklin Gothic 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Franklin Gothic 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Franklin Gothic 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Franklin Gothic 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Franklin Gothic Book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wmf"/><Relationship Id="rId6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271440" y="2853000"/>
            <a:ext cx="8784720" cy="228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trike="noStrike">
                <a:solidFill>
                  <a:srgbClr val="e09685"/>
                </a:solidFill>
                <a:latin typeface="Franklin Gothic Book"/>
              </a:rPr>
              <a:t>Описание отношений между объектами с помощью графов.</a:t>
            </a: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576000" y="5661360"/>
            <a:ext cx="7848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3"/>
          <p:cNvSpPr/>
          <p:nvPr/>
        </p:nvSpPr>
        <p:spPr>
          <a:xfrm>
            <a:off x="360000" y="936000"/>
            <a:ext cx="847836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Горячев А.В.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Информатика  в играх и задачах   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4 класс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"/>
          <p:cNvPicPr/>
          <p:nvPr/>
        </p:nvPicPr>
        <p:blipFill>
          <a:blip r:embed="rId1"/>
          <a:stretch/>
        </p:blipFill>
        <p:spPr>
          <a:xfrm>
            <a:off x="1109160" y="3963240"/>
            <a:ext cx="1462320" cy="1223640"/>
          </a:xfrm>
          <a:prstGeom prst="rect">
            <a:avLst/>
          </a:prstGeom>
          <a:ln>
            <a:noFill/>
          </a:ln>
        </p:spPr>
      </p:pic>
      <p:pic>
        <p:nvPicPr>
          <p:cNvPr id="46" name="Picture 3" descr=""/>
          <p:cNvPicPr/>
          <p:nvPr/>
        </p:nvPicPr>
        <p:blipFill>
          <a:blip r:embed="rId2"/>
          <a:stretch/>
        </p:blipFill>
        <p:spPr>
          <a:xfrm>
            <a:off x="4319640" y="4653000"/>
            <a:ext cx="2003400" cy="1348200"/>
          </a:xfrm>
          <a:prstGeom prst="rect">
            <a:avLst/>
          </a:prstGeom>
          <a:ln>
            <a:noFill/>
          </a:ln>
        </p:spPr>
      </p:pic>
      <p:pic>
        <p:nvPicPr>
          <p:cNvPr id="47" name="Picture 4" descr=""/>
          <p:cNvPicPr/>
          <p:nvPr/>
        </p:nvPicPr>
        <p:blipFill>
          <a:blip r:embed="rId3"/>
          <a:stretch/>
        </p:blipFill>
        <p:spPr>
          <a:xfrm>
            <a:off x="467640" y="662400"/>
            <a:ext cx="2103840" cy="1656000"/>
          </a:xfrm>
          <a:prstGeom prst="rect">
            <a:avLst/>
          </a:prstGeom>
          <a:ln>
            <a:noFill/>
          </a:ln>
        </p:spPr>
      </p:pic>
      <p:pic>
        <p:nvPicPr>
          <p:cNvPr id="48" name="Picture 5" descr=""/>
          <p:cNvPicPr/>
          <p:nvPr/>
        </p:nvPicPr>
        <p:blipFill>
          <a:blip r:embed="rId4"/>
          <a:stretch/>
        </p:blipFill>
        <p:spPr>
          <a:xfrm>
            <a:off x="3486600" y="699480"/>
            <a:ext cx="2720880" cy="2052360"/>
          </a:xfrm>
          <a:prstGeom prst="rect">
            <a:avLst/>
          </a:prstGeom>
          <a:ln>
            <a:noFill/>
          </a:ln>
        </p:spPr>
      </p:pic>
      <p:pic>
        <p:nvPicPr>
          <p:cNvPr id="49" name="Picture 8" descr=""/>
          <p:cNvPicPr/>
          <p:nvPr/>
        </p:nvPicPr>
        <p:blipFill>
          <a:blip r:embed="rId5"/>
          <a:stretch/>
        </p:blipFill>
        <p:spPr>
          <a:xfrm>
            <a:off x="6975000" y="2908800"/>
            <a:ext cx="1901520" cy="113616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653760" y="406800"/>
            <a:ext cx="20880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Franklin Gothic Book"/>
              </a:rPr>
              <a:t>Ник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1661760" y="314640"/>
            <a:ext cx="107964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52" name="CustomShape 3"/>
          <p:cNvSpPr/>
          <p:nvPr/>
        </p:nvSpPr>
        <p:spPr>
          <a:xfrm>
            <a:off x="4140000" y="314640"/>
            <a:ext cx="26866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Franklin Gothic Book"/>
              </a:rPr>
              <a:t>Джек</a:t>
            </a:r>
            <a:endParaRPr/>
          </a:p>
        </p:txBody>
      </p:sp>
      <p:sp>
        <p:nvSpPr>
          <p:cNvPr id="53" name="CustomShape 4"/>
          <p:cNvSpPr/>
          <p:nvPr/>
        </p:nvSpPr>
        <p:spPr>
          <a:xfrm>
            <a:off x="5364000" y="139680"/>
            <a:ext cx="197388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54" name="CustomShape 5"/>
          <p:cNvSpPr/>
          <p:nvPr/>
        </p:nvSpPr>
        <p:spPr>
          <a:xfrm>
            <a:off x="653760" y="3076200"/>
            <a:ext cx="283284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Franklin Gothic Book"/>
              </a:rPr>
              <a:t>Мауси</a:t>
            </a:r>
            <a:endParaRPr/>
          </a:p>
        </p:txBody>
      </p:sp>
      <p:sp>
        <p:nvSpPr>
          <p:cNvPr id="55" name="CustomShape 6"/>
          <p:cNvSpPr/>
          <p:nvPr/>
        </p:nvSpPr>
        <p:spPr>
          <a:xfrm>
            <a:off x="2162160" y="2983680"/>
            <a:ext cx="139788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56" name="CustomShape 7"/>
          <p:cNvSpPr/>
          <p:nvPr/>
        </p:nvSpPr>
        <p:spPr>
          <a:xfrm>
            <a:off x="3996000" y="3753000"/>
            <a:ext cx="24480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Franklin Gothic Book"/>
              </a:rPr>
              <a:t>Пухлик</a:t>
            </a:r>
            <a:endParaRPr/>
          </a:p>
        </p:txBody>
      </p:sp>
      <p:sp>
        <p:nvSpPr>
          <p:cNvPr id="57" name="CustomShape 8"/>
          <p:cNvSpPr/>
          <p:nvPr/>
        </p:nvSpPr>
        <p:spPr>
          <a:xfrm>
            <a:off x="5369040" y="3672360"/>
            <a:ext cx="177516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58" name="CustomShape 9"/>
          <p:cNvSpPr/>
          <p:nvPr/>
        </p:nvSpPr>
        <p:spPr>
          <a:xfrm>
            <a:off x="6699240" y="2318400"/>
            <a:ext cx="23760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Franklin Gothic Book"/>
              </a:rPr>
              <a:t>Котауси</a:t>
            </a:r>
            <a:endParaRPr/>
          </a:p>
        </p:txBody>
      </p:sp>
      <p:sp>
        <p:nvSpPr>
          <p:cNvPr id="59" name="CustomShape 10"/>
          <p:cNvSpPr/>
          <p:nvPr/>
        </p:nvSpPr>
        <p:spPr>
          <a:xfrm>
            <a:off x="8250840" y="2157840"/>
            <a:ext cx="112068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395640" y="198900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2"/>
          <p:cNvSpPr/>
          <p:nvPr/>
        </p:nvSpPr>
        <p:spPr>
          <a:xfrm>
            <a:off x="3448080" y="491976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3"/>
          <p:cNvSpPr/>
          <p:nvPr/>
        </p:nvSpPr>
        <p:spPr>
          <a:xfrm>
            <a:off x="3448080" y="197964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4"/>
          <p:cNvSpPr/>
          <p:nvPr/>
        </p:nvSpPr>
        <p:spPr>
          <a:xfrm>
            <a:off x="395640" y="48970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5"/>
          <p:cNvSpPr/>
          <p:nvPr/>
        </p:nvSpPr>
        <p:spPr>
          <a:xfrm>
            <a:off x="5652000" y="34156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CustomShape 6"/>
          <p:cNvSpPr/>
          <p:nvPr/>
        </p:nvSpPr>
        <p:spPr>
          <a:xfrm>
            <a:off x="398520" y="10526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66" name="CustomShape 7"/>
          <p:cNvSpPr/>
          <p:nvPr/>
        </p:nvSpPr>
        <p:spPr>
          <a:xfrm>
            <a:off x="398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67" name="CustomShape 8"/>
          <p:cNvSpPr/>
          <p:nvPr/>
        </p:nvSpPr>
        <p:spPr>
          <a:xfrm>
            <a:off x="3467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68" name="CustomShape 9"/>
          <p:cNvSpPr/>
          <p:nvPr/>
        </p:nvSpPr>
        <p:spPr>
          <a:xfrm>
            <a:off x="3448080" y="1148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69" name="CustomShape 10"/>
          <p:cNvSpPr/>
          <p:nvPr/>
        </p:nvSpPr>
        <p:spPr>
          <a:xfrm>
            <a:off x="6455880" y="32882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  <p:sp>
        <p:nvSpPr>
          <p:cNvPr id="70" name="CustomShape 11"/>
          <p:cNvSpPr/>
          <p:nvPr/>
        </p:nvSpPr>
        <p:spPr>
          <a:xfrm>
            <a:off x="1775520" y="48600"/>
            <a:ext cx="468000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Franklin Gothic Book"/>
              </a:rPr>
              <a:t>План Ника</a:t>
            </a:r>
            <a:endParaRPr/>
          </a:p>
        </p:txBody>
      </p:sp>
      <p:sp>
        <p:nvSpPr>
          <p:cNvPr id="71" name="CustomShape 12"/>
          <p:cNvSpPr/>
          <p:nvPr/>
        </p:nvSpPr>
        <p:spPr>
          <a:xfrm>
            <a:off x="6156000" y="5185440"/>
            <a:ext cx="298764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Вершин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Ребер:</a:t>
            </a:r>
            <a:endParaRPr/>
          </a:p>
        </p:txBody>
      </p:sp>
      <p:sp>
        <p:nvSpPr>
          <p:cNvPr id="72" name="CustomShape 13"/>
          <p:cNvSpPr/>
          <p:nvPr/>
        </p:nvSpPr>
        <p:spPr>
          <a:xfrm>
            <a:off x="7650000" y="495648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73" name="CustomShape 14"/>
          <p:cNvSpPr/>
          <p:nvPr/>
        </p:nvSpPr>
        <p:spPr>
          <a:xfrm>
            <a:off x="7464600" y="5882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74" name="Line 15"/>
          <p:cNvSpPr/>
          <p:nvPr/>
        </p:nvSpPr>
        <p:spPr>
          <a:xfrm flipV="1">
            <a:off x="1043280" y="2267640"/>
            <a:ext cx="2404800" cy="900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75" name="Line 16"/>
          <p:cNvSpPr/>
          <p:nvPr/>
        </p:nvSpPr>
        <p:spPr>
          <a:xfrm>
            <a:off x="1043280" y="5185080"/>
            <a:ext cx="2404800" cy="226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76" name="Line 17"/>
          <p:cNvSpPr/>
          <p:nvPr/>
        </p:nvSpPr>
        <p:spPr>
          <a:xfrm>
            <a:off x="719280" y="2564640"/>
            <a:ext cx="3052800" cy="235512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77" name="Line 18"/>
          <p:cNvSpPr/>
          <p:nvPr/>
        </p:nvSpPr>
        <p:spPr>
          <a:xfrm flipV="1">
            <a:off x="719280" y="2555640"/>
            <a:ext cx="3052800" cy="23414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78" name="Line 19"/>
          <p:cNvSpPr/>
          <p:nvPr/>
        </p:nvSpPr>
        <p:spPr>
          <a:xfrm flipV="1">
            <a:off x="4096080" y="3703680"/>
            <a:ext cx="1555920" cy="15040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79" name="Line 20"/>
          <p:cNvSpPr/>
          <p:nvPr/>
        </p:nvSpPr>
        <p:spPr>
          <a:xfrm>
            <a:off x="4096080" y="2267640"/>
            <a:ext cx="1555920" cy="14360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</p:spTree>
  </p:cSld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395640" y="198900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2"/>
          <p:cNvSpPr/>
          <p:nvPr/>
        </p:nvSpPr>
        <p:spPr>
          <a:xfrm>
            <a:off x="3448080" y="491976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3"/>
          <p:cNvSpPr/>
          <p:nvPr/>
        </p:nvSpPr>
        <p:spPr>
          <a:xfrm>
            <a:off x="3448080" y="197964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4"/>
          <p:cNvSpPr/>
          <p:nvPr/>
        </p:nvSpPr>
        <p:spPr>
          <a:xfrm>
            <a:off x="395640" y="48970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5"/>
          <p:cNvSpPr/>
          <p:nvPr/>
        </p:nvSpPr>
        <p:spPr>
          <a:xfrm>
            <a:off x="5652000" y="34156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6"/>
          <p:cNvSpPr/>
          <p:nvPr/>
        </p:nvSpPr>
        <p:spPr>
          <a:xfrm>
            <a:off x="398520" y="10526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86" name="CustomShape 7"/>
          <p:cNvSpPr/>
          <p:nvPr/>
        </p:nvSpPr>
        <p:spPr>
          <a:xfrm>
            <a:off x="398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87" name="CustomShape 8"/>
          <p:cNvSpPr/>
          <p:nvPr/>
        </p:nvSpPr>
        <p:spPr>
          <a:xfrm>
            <a:off x="3467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88" name="CustomShape 9"/>
          <p:cNvSpPr/>
          <p:nvPr/>
        </p:nvSpPr>
        <p:spPr>
          <a:xfrm>
            <a:off x="3448080" y="1148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89" name="CustomShape 10"/>
          <p:cNvSpPr/>
          <p:nvPr/>
        </p:nvSpPr>
        <p:spPr>
          <a:xfrm>
            <a:off x="6455880" y="32882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  <p:sp>
        <p:nvSpPr>
          <p:cNvPr id="90" name="CustomShape 11"/>
          <p:cNvSpPr/>
          <p:nvPr/>
        </p:nvSpPr>
        <p:spPr>
          <a:xfrm>
            <a:off x="1775520" y="48600"/>
            <a:ext cx="468000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Franklin Gothic Book"/>
              </a:rPr>
              <a:t>План Джека</a:t>
            </a:r>
            <a:endParaRPr/>
          </a:p>
        </p:txBody>
      </p:sp>
      <p:sp>
        <p:nvSpPr>
          <p:cNvPr id="91" name="CustomShape 12"/>
          <p:cNvSpPr/>
          <p:nvPr/>
        </p:nvSpPr>
        <p:spPr>
          <a:xfrm>
            <a:off x="6156000" y="5185440"/>
            <a:ext cx="298764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Вершин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Ребер:</a:t>
            </a:r>
            <a:endParaRPr/>
          </a:p>
        </p:txBody>
      </p:sp>
      <p:sp>
        <p:nvSpPr>
          <p:cNvPr id="92" name="CustomShape 13"/>
          <p:cNvSpPr/>
          <p:nvPr/>
        </p:nvSpPr>
        <p:spPr>
          <a:xfrm>
            <a:off x="7650000" y="495648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93" name="CustomShape 14"/>
          <p:cNvSpPr/>
          <p:nvPr/>
        </p:nvSpPr>
        <p:spPr>
          <a:xfrm>
            <a:off x="7464600" y="5882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94" name="Line 15"/>
          <p:cNvSpPr/>
          <p:nvPr/>
        </p:nvSpPr>
        <p:spPr>
          <a:xfrm flipV="1">
            <a:off x="1043280" y="2267640"/>
            <a:ext cx="2404800" cy="900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95" name="Line 16"/>
          <p:cNvSpPr/>
          <p:nvPr/>
        </p:nvSpPr>
        <p:spPr>
          <a:xfrm flipV="1">
            <a:off x="719280" y="2564640"/>
            <a:ext cx="0" cy="23324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96" name="Line 17"/>
          <p:cNvSpPr/>
          <p:nvPr/>
        </p:nvSpPr>
        <p:spPr>
          <a:xfrm>
            <a:off x="719280" y="2564640"/>
            <a:ext cx="3052800" cy="235512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97" name="Line 18"/>
          <p:cNvSpPr/>
          <p:nvPr/>
        </p:nvSpPr>
        <p:spPr>
          <a:xfrm flipV="1">
            <a:off x="1043280" y="2555640"/>
            <a:ext cx="2728800" cy="26294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98" name="CustomShape 19"/>
          <p:cNvSpPr/>
          <p:nvPr/>
        </p:nvSpPr>
        <p:spPr>
          <a:xfrm>
            <a:off x="5978880" y="217800"/>
            <a:ext cx="2825640" cy="15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ВЫБЕРУТ</a:t>
            </a:r>
            <a:endParaRPr/>
          </a:p>
        </p:txBody>
      </p:sp>
    </p:spTree>
  </p:cSld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95640" y="198900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3448080" y="491976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CustomShape 3"/>
          <p:cNvSpPr/>
          <p:nvPr/>
        </p:nvSpPr>
        <p:spPr>
          <a:xfrm>
            <a:off x="3448080" y="197964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4"/>
          <p:cNvSpPr/>
          <p:nvPr/>
        </p:nvSpPr>
        <p:spPr>
          <a:xfrm>
            <a:off x="395640" y="48970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5"/>
          <p:cNvSpPr/>
          <p:nvPr/>
        </p:nvSpPr>
        <p:spPr>
          <a:xfrm>
            <a:off x="5652000" y="34156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6"/>
          <p:cNvSpPr/>
          <p:nvPr/>
        </p:nvSpPr>
        <p:spPr>
          <a:xfrm>
            <a:off x="398520" y="10526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105" name="CustomShape 7"/>
          <p:cNvSpPr/>
          <p:nvPr/>
        </p:nvSpPr>
        <p:spPr>
          <a:xfrm>
            <a:off x="398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06" name="CustomShape 8"/>
          <p:cNvSpPr/>
          <p:nvPr/>
        </p:nvSpPr>
        <p:spPr>
          <a:xfrm>
            <a:off x="3467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107" name="CustomShape 9"/>
          <p:cNvSpPr/>
          <p:nvPr/>
        </p:nvSpPr>
        <p:spPr>
          <a:xfrm>
            <a:off x="3448080" y="1148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108" name="CustomShape 10"/>
          <p:cNvSpPr/>
          <p:nvPr/>
        </p:nvSpPr>
        <p:spPr>
          <a:xfrm>
            <a:off x="6455880" y="32882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  <p:sp>
        <p:nvSpPr>
          <p:cNvPr id="109" name="CustomShape 11"/>
          <p:cNvSpPr/>
          <p:nvPr/>
        </p:nvSpPr>
        <p:spPr>
          <a:xfrm>
            <a:off x="1907640" y="116640"/>
            <a:ext cx="468000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Franklin Gothic Book"/>
              </a:rPr>
              <a:t>План Мауси</a:t>
            </a:r>
            <a:endParaRPr/>
          </a:p>
        </p:txBody>
      </p:sp>
      <p:sp>
        <p:nvSpPr>
          <p:cNvPr id="110" name="CustomShape 12"/>
          <p:cNvSpPr/>
          <p:nvPr/>
        </p:nvSpPr>
        <p:spPr>
          <a:xfrm>
            <a:off x="6156000" y="5185440"/>
            <a:ext cx="298764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Вершин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Ребер:</a:t>
            </a:r>
            <a:endParaRPr/>
          </a:p>
        </p:txBody>
      </p:sp>
      <p:sp>
        <p:nvSpPr>
          <p:cNvPr id="111" name="CustomShape 13"/>
          <p:cNvSpPr/>
          <p:nvPr/>
        </p:nvSpPr>
        <p:spPr>
          <a:xfrm>
            <a:off x="7650000" y="495648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12" name="CustomShape 14"/>
          <p:cNvSpPr/>
          <p:nvPr/>
        </p:nvSpPr>
        <p:spPr>
          <a:xfrm>
            <a:off x="7464600" y="5882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113" name="Line 15"/>
          <p:cNvSpPr/>
          <p:nvPr/>
        </p:nvSpPr>
        <p:spPr>
          <a:xfrm flipV="1">
            <a:off x="1043280" y="2267640"/>
            <a:ext cx="2404800" cy="900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14" name="Line 16"/>
          <p:cNvSpPr/>
          <p:nvPr/>
        </p:nvSpPr>
        <p:spPr>
          <a:xfrm>
            <a:off x="1043280" y="5185080"/>
            <a:ext cx="2404800" cy="226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15" name="Line 17"/>
          <p:cNvSpPr/>
          <p:nvPr/>
        </p:nvSpPr>
        <p:spPr>
          <a:xfrm flipV="1">
            <a:off x="719280" y="2555640"/>
            <a:ext cx="3052800" cy="23414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16" name="Line 18"/>
          <p:cNvSpPr/>
          <p:nvPr/>
        </p:nvSpPr>
        <p:spPr>
          <a:xfrm flipV="1">
            <a:off x="4096080" y="3703680"/>
            <a:ext cx="1555920" cy="15040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</p:spTree>
  </p:cSld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395640" y="198900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2"/>
          <p:cNvSpPr/>
          <p:nvPr/>
        </p:nvSpPr>
        <p:spPr>
          <a:xfrm>
            <a:off x="3448080" y="491976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3"/>
          <p:cNvSpPr/>
          <p:nvPr/>
        </p:nvSpPr>
        <p:spPr>
          <a:xfrm>
            <a:off x="3448080" y="197964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4"/>
          <p:cNvSpPr/>
          <p:nvPr/>
        </p:nvSpPr>
        <p:spPr>
          <a:xfrm>
            <a:off x="395640" y="48970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5"/>
          <p:cNvSpPr/>
          <p:nvPr/>
        </p:nvSpPr>
        <p:spPr>
          <a:xfrm>
            <a:off x="5652000" y="34156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6"/>
          <p:cNvSpPr/>
          <p:nvPr/>
        </p:nvSpPr>
        <p:spPr>
          <a:xfrm>
            <a:off x="398520" y="10526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123" name="CustomShape 7"/>
          <p:cNvSpPr/>
          <p:nvPr/>
        </p:nvSpPr>
        <p:spPr>
          <a:xfrm>
            <a:off x="398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24" name="CustomShape 8"/>
          <p:cNvSpPr/>
          <p:nvPr/>
        </p:nvSpPr>
        <p:spPr>
          <a:xfrm>
            <a:off x="3467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125" name="CustomShape 9"/>
          <p:cNvSpPr/>
          <p:nvPr/>
        </p:nvSpPr>
        <p:spPr>
          <a:xfrm>
            <a:off x="3448080" y="1148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126" name="CustomShape 10"/>
          <p:cNvSpPr/>
          <p:nvPr/>
        </p:nvSpPr>
        <p:spPr>
          <a:xfrm>
            <a:off x="6455880" y="32882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  <p:sp>
        <p:nvSpPr>
          <p:cNvPr id="127" name="CustomShape 11"/>
          <p:cNvSpPr/>
          <p:nvPr/>
        </p:nvSpPr>
        <p:spPr>
          <a:xfrm>
            <a:off x="1775520" y="48600"/>
            <a:ext cx="468000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Franklin Gothic Book"/>
              </a:rPr>
              <a:t>План Пухлика</a:t>
            </a:r>
            <a:endParaRPr/>
          </a:p>
        </p:txBody>
      </p:sp>
      <p:sp>
        <p:nvSpPr>
          <p:cNvPr id="128" name="CustomShape 12"/>
          <p:cNvSpPr/>
          <p:nvPr/>
        </p:nvSpPr>
        <p:spPr>
          <a:xfrm>
            <a:off x="6156000" y="5185440"/>
            <a:ext cx="298764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Вершин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Ребер:</a:t>
            </a:r>
            <a:endParaRPr/>
          </a:p>
        </p:txBody>
      </p:sp>
      <p:sp>
        <p:nvSpPr>
          <p:cNvPr id="129" name="CustomShape 13"/>
          <p:cNvSpPr/>
          <p:nvPr/>
        </p:nvSpPr>
        <p:spPr>
          <a:xfrm>
            <a:off x="7650000" y="495648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30" name="CustomShape 14"/>
          <p:cNvSpPr/>
          <p:nvPr/>
        </p:nvSpPr>
        <p:spPr>
          <a:xfrm>
            <a:off x="7464600" y="5882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2</a:t>
            </a:r>
            <a:endParaRPr/>
          </a:p>
        </p:txBody>
      </p:sp>
      <p:sp>
        <p:nvSpPr>
          <p:cNvPr id="131" name="Line 15"/>
          <p:cNvSpPr/>
          <p:nvPr/>
        </p:nvSpPr>
        <p:spPr>
          <a:xfrm flipV="1">
            <a:off x="1043280" y="2267640"/>
            <a:ext cx="2404800" cy="900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32" name="Line 16"/>
          <p:cNvSpPr/>
          <p:nvPr/>
        </p:nvSpPr>
        <p:spPr>
          <a:xfrm flipV="1">
            <a:off x="719280" y="2564640"/>
            <a:ext cx="0" cy="233244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</p:spTree>
  </p:cSld>
  <p:timing>
    <p:tnLst>
      <p:par>
        <p:cTn id="135" dur="indefinite" restart="never" nodeType="tmRoot">
          <p:childTnLst>
            <p:seq>
              <p:cTn id="136" dur="indefinite" nodeType="mainSeq">
                <p:childTnLst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95640" y="198900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2"/>
          <p:cNvSpPr/>
          <p:nvPr/>
        </p:nvSpPr>
        <p:spPr>
          <a:xfrm>
            <a:off x="3448080" y="491976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3"/>
          <p:cNvSpPr/>
          <p:nvPr/>
        </p:nvSpPr>
        <p:spPr>
          <a:xfrm>
            <a:off x="3448080" y="197964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4"/>
          <p:cNvSpPr/>
          <p:nvPr/>
        </p:nvSpPr>
        <p:spPr>
          <a:xfrm>
            <a:off x="395640" y="48970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5"/>
          <p:cNvSpPr/>
          <p:nvPr/>
        </p:nvSpPr>
        <p:spPr>
          <a:xfrm>
            <a:off x="5652000" y="3415680"/>
            <a:ext cx="647640" cy="57564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6"/>
          <p:cNvSpPr/>
          <p:nvPr/>
        </p:nvSpPr>
        <p:spPr>
          <a:xfrm>
            <a:off x="398520" y="10526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3</a:t>
            </a:r>
            <a:endParaRPr/>
          </a:p>
        </p:txBody>
      </p:sp>
      <p:sp>
        <p:nvSpPr>
          <p:cNvPr id="139" name="CustomShape 7"/>
          <p:cNvSpPr/>
          <p:nvPr/>
        </p:nvSpPr>
        <p:spPr>
          <a:xfrm>
            <a:off x="398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40" name="CustomShape 8"/>
          <p:cNvSpPr/>
          <p:nvPr/>
        </p:nvSpPr>
        <p:spPr>
          <a:xfrm>
            <a:off x="3467520" y="558936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6</a:t>
            </a:r>
            <a:endParaRPr/>
          </a:p>
        </p:txBody>
      </p:sp>
      <p:sp>
        <p:nvSpPr>
          <p:cNvPr id="141" name="CustomShape 9"/>
          <p:cNvSpPr/>
          <p:nvPr/>
        </p:nvSpPr>
        <p:spPr>
          <a:xfrm>
            <a:off x="3448080" y="1148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142" name="CustomShape 10"/>
          <p:cNvSpPr/>
          <p:nvPr/>
        </p:nvSpPr>
        <p:spPr>
          <a:xfrm>
            <a:off x="6455880" y="328824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000000"/>
                </a:solidFill>
                <a:latin typeface="Franklin Gothic Book"/>
              </a:rPr>
              <a:t>7</a:t>
            </a:r>
            <a:endParaRPr/>
          </a:p>
        </p:txBody>
      </p:sp>
      <p:sp>
        <p:nvSpPr>
          <p:cNvPr id="143" name="CustomShape 11"/>
          <p:cNvSpPr/>
          <p:nvPr/>
        </p:nvSpPr>
        <p:spPr>
          <a:xfrm>
            <a:off x="1775520" y="48600"/>
            <a:ext cx="468000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Franklin Gothic Book"/>
              </a:rPr>
              <a:t>План Катауси</a:t>
            </a:r>
            <a:endParaRPr/>
          </a:p>
        </p:txBody>
      </p:sp>
      <p:sp>
        <p:nvSpPr>
          <p:cNvPr id="144" name="CustomShape 12"/>
          <p:cNvSpPr/>
          <p:nvPr/>
        </p:nvSpPr>
        <p:spPr>
          <a:xfrm>
            <a:off x="6156000" y="5185440"/>
            <a:ext cx="298764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Вершин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Franklin Gothic Book"/>
              </a:rPr>
              <a:t>Ребер:</a:t>
            </a:r>
            <a:endParaRPr/>
          </a:p>
        </p:txBody>
      </p:sp>
      <p:sp>
        <p:nvSpPr>
          <p:cNvPr id="145" name="CustomShape 13"/>
          <p:cNvSpPr/>
          <p:nvPr/>
        </p:nvSpPr>
        <p:spPr>
          <a:xfrm>
            <a:off x="7650000" y="495648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5</a:t>
            </a:r>
            <a:endParaRPr/>
          </a:p>
        </p:txBody>
      </p:sp>
      <p:sp>
        <p:nvSpPr>
          <p:cNvPr id="146" name="CustomShape 14"/>
          <p:cNvSpPr/>
          <p:nvPr/>
        </p:nvSpPr>
        <p:spPr>
          <a:xfrm>
            <a:off x="7464600" y="5882400"/>
            <a:ext cx="9356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trike="noStrike">
                <a:solidFill>
                  <a:srgbClr val="ff0000"/>
                </a:solidFill>
                <a:latin typeface="Franklin Gothic Book"/>
              </a:rPr>
              <a:t>4</a:t>
            </a:r>
            <a:endParaRPr/>
          </a:p>
        </p:txBody>
      </p:sp>
      <p:sp>
        <p:nvSpPr>
          <p:cNvPr id="147" name="Line 15"/>
          <p:cNvSpPr/>
          <p:nvPr/>
        </p:nvSpPr>
        <p:spPr>
          <a:xfrm>
            <a:off x="4001040" y="2471400"/>
            <a:ext cx="1659960" cy="12412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48" name="Line 16"/>
          <p:cNvSpPr/>
          <p:nvPr/>
        </p:nvSpPr>
        <p:spPr>
          <a:xfrm flipH="1">
            <a:off x="4001040" y="3703680"/>
            <a:ext cx="1650960" cy="130032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49" name="Line 17"/>
          <p:cNvSpPr/>
          <p:nvPr/>
        </p:nvSpPr>
        <p:spPr>
          <a:xfrm flipH="1" flipV="1">
            <a:off x="948600" y="2480400"/>
            <a:ext cx="4703400" cy="12232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  <p:sp>
        <p:nvSpPr>
          <p:cNvPr id="150" name="Line 18"/>
          <p:cNvSpPr/>
          <p:nvPr/>
        </p:nvSpPr>
        <p:spPr>
          <a:xfrm flipH="1">
            <a:off x="1043280" y="3703680"/>
            <a:ext cx="4608720" cy="148140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</p:sp>
    </p:spTree>
  </p:cSld>
  <p:timing>
    <p:tnLst>
      <p:par>
        <p:cTn id="153" dur="indefinite" restart="never" nodeType="tmRoot">
          <p:childTnLst>
            <p:seq>
              <p:cTn id="154" dur="indefinite" nodeType="mainSeq">
                <p:childTnLst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467640" y="476640"/>
            <a:ext cx="2952000" cy="6048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CustomShape 2"/>
          <p:cNvSpPr/>
          <p:nvPr/>
        </p:nvSpPr>
        <p:spPr>
          <a:xfrm>
            <a:off x="683640" y="1412640"/>
            <a:ext cx="2016000" cy="187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3"/>
          <p:cNvSpPr/>
          <p:nvPr/>
        </p:nvSpPr>
        <p:spPr>
          <a:xfrm>
            <a:off x="894960" y="2187000"/>
            <a:ext cx="2376000" cy="219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Line 4"/>
          <p:cNvSpPr/>
          <p:nvPr/>
        </p:nvSpPr>
        <p:spPr>
          <a:xfrm>
            <a:off x="899280" y="3284640"/>
            <a:ext cx="1800360" cy="0"/>
          </a:xfrm>
          <a:prstGeom prst="line">
            <a:avLst/>
          </a:prstGeom>
          <a:ln>
            <a:round/>
          </a:ln>
        </p:spPr>
      </p:sp>
      <p:sp>
        <p:nvSpPr>
          <p:cNvPr id="155" name="Line 5"/>
          <p:cNvSpPr/>
          <p:nvPr/>
        </p:nvSpPr>
        <p:spPr>
          <a:xfrm>
            <a:off x="2699640" y="2348640"/>
            <a:ext cx="0" cy="936000"/>
          </a:xfrm>
          <a:prstGeom prst="line">
            <a:avLst/>
          </a:prstGeom>
          <a:ln>
            <a:round/>
          </a:ln>
        </p:spPr>
      </p:sp>
      <p:graphicFrame>
        <p:nvGraphicFramePr>
          <p:cNvPr id="156" name="Table 6"/>
          <p:cNvGraphicFramePr/>
          <p:nvPr/>
        </p:nvGraphicFramePr>
        <p:xfrm>
          <a:off x="3852000" y="476640"/>
          <a:ext cx="5040360" cy="6048360"/>
        </p:xfrm>
        <a:graphic>
          <a:graphicData uri="http://schemas.openxmlformats.org/drawingml/2006/table">
            <a:tbl>
              <a:tblPr/>
              <a:tblGrid>
                <a:gridCol w="2232000"/>
                <a:gridCol w="2808360"/>
              </a:tblGrid>
              <a:tr h="756000">
                <a:tc>
                  <a:tcPr/>
                </a:tc>
              </a:tr>
              <a:tr h="756000">
                <a:tc>
                  <a:tcPr/>
                </a:tc>
                <a:tc>
                  <a:tcPr/>
                </a:tc>
              </a:tr>
              <a:tr h="756000">
                <a:tc>
                  <a:tcPr/>
                </a:tc>
                <a:tc>
                  <a:tcPr/>
                </a:tc>
              </a:tr>
              <a:tr h="756000">
                <a:tc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strike="noStrike">
                          <a:solidFill>
                            <a:srgbClr val="000000"/>
                          </a:solidFill>
                          <a:latin typeface="Franklin Gothic Book"/>
                        </a:rPr>
                        <a:t>Планов, на которых есть ход к коту</a:t>
                      </a:r>
                      <a:endParaRPr/>
                    </a:p>
                  </a:txBody>
                  <a:tcPr/>
                </a:tc>
              </a:tr>
              <a:tr h="756000">
                <a:tc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trike="noStrike">
                          <a:solidFill>
                            <a:srgbClr val="000000"/>
                          </a:solidFill>
                          <a:latin typeface="Franklin Gothic Book"/>
                        </a:rPr>
                        <a:t>Планов, на которых не 4 хода</a:t>
                      </a:r>
                      <a:endParaRPr/>
                    </a:p>
                  </a:txBody>
                  <a:tcPr/>
                </a:tc>
              </a:tr>
              <a:tr h="756000">
                <a:tc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trike="noStrike">
                          <a:solidFill>
                            <a:srgbClr val="000000"/>
                          </a:solidFill>
                          <a:latin typeface="Franklin Gothic Book"/>
                        </a:rPr>
                        <a:t>Планов, на которых  нет ходов к коту</a:t>
                      </a:r>
                      <a:endParaRPr/>
                    </a:p>
                  </a:txBody>
                  <a:tcPr/>
                </a:tc>
              </a:tr>
              <a:tr h="756000">
                <a:tc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trike="noStrike">
                          <a:solidFill>
                            <a:srgbClr val="000000"/>
                          </a:solidFill>
                          <a:latin typeface="Franklin Gothic Book"/>
                        </a:rPr>
                        <a:t>Планов, на которых 4 хода и есть ход к коту</a:t>
                      </a:r>
                      <a:endParaRPr/>
                    </a:p>
                  </a:txBody>
                  <a:tcPr/>
                </a:tc>
              </a:tr>
              <a:tr h="756360">
                <a:tc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trike="noStrike">
                          <a:solidFill>
                            <a:srgbClr val="000000"/>
                          </a:solidFill>
                          <a:latin typeface="Franklin Gothic Book"/>
                        </a:rPr>
                        <a:t>Планов, на которых  4 хода и нет хода к коту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7" name="CustomShape 7"/>
          <p:cNvSpPr/>
          <p:nvPr/>
        </p:nvSpPr>
        <p:spPr>
          <a:xfrm>
            <a:off x="1377360" y="2452680"/>
            <a:ext cx="20880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Franklin Gothic Book"/>
              </a:rPr>
              <a:t>Мауси</a:t>
            </a:r>
            <a:endParaRPr/>
          </a:p>
        </p:txBody>
      </p:sp>
      <p:sp>
        <p:nvSpPr>
          <p:cNvPr id="158" name="CustomShape 8"/>
          <p:cNvSpPr/>
          <p:nvPr/>
        </p:nvSpPr>
        <p:spPr>
          <a:xfrm>
            <a:off x="1331640" y="2740320"/>
            <a:ext cx="45360" cy="76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9"/>
          <p:cNvSpPr/>
          <p:nvPr/>
        </p:nvSpPr>
        <p:spPr>
          <a:xfrm>
            <a:off x="1483920" y="3077280"/>
            <a:ext cx="45360" cy="76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10"/>
          <p:cNvSpPr/>
          <p:nvPr/>
        </p:nvSpPr>
        <p:spPr>
          <a:xfrm>
            <a:off x="1506960" y="2817000"/>
            <a:ext cx="1151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Franklin Gothic Book"/>
              </a:rPr>
              <a:t>Котауси</a:t>
            </a:r>
            <a:endParaRPr/>
          </a:p>
        </p:txBody>
      </p:sp>
      <p:sp>
        <p:nvSpPr>
          <p:cNvPr id="161" name="CustomShape 11"/>
          <p:cNvSpPr/>
          <p:nvPr/>
        </p:nvSpPr>
        <p:spPr>
          <a:xfrm>
            <a:off x="917640" y="1845000"/>
            <a:ext cx="45360" cy="76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12"/>
          <p:cNvSpPr/>
          <p:nvPr/>
        </p:nvSpPr>
        <p:spPr>
          <a:xfrm>
            <a:off x="940680" y="1660320"/>
            <a:ext cx="17589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Franklin Gothic Book"/>
              </a:rPr>
              <a:t>Джек</a:t>
            </a:r>
            <a:endParaRPr/>
          </a:p>
        </p:txBody>
      </p:sp>
      <p:sp>
        <p:nvSpPr>
          <p:cNvPr id="163" name="CustomShape 13"/>
          <p:cNvSpPr/>
          <p:nvPr/>
        </p:nvSpPr>
        <p:spPr>
          <a:xfrm>
            <a:off x="1645920" y="3645000"/>
            <a:ext cx="45360" cy="896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14"/>
          <p:cNvSpPr/>
          <p:nvPr/>
        </p:nvSpPr>
        <p:spPr>
          <a:xfrm>
            <a:off x="1737360" y="3505320"/>
            <a:ext cx="13680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Franklin Gothic Book"/>
              </a:rPr>
              <a:t>Ник</a:t>
            </a:r>
            <a:endParaRPr/>
          </a:p>
        </p:txBody>
      </p:sp>
      <p:sp>
        <p:nvSpPr>
          <p:cNvPr id="165" name="CustomShape 15"/>
          <p:cNvSpPr/>
          <p:nvPr/>
        </p:nvSpPr>
        <p:spPr>
          <a:xfrm>
            <a:off x="1285920" y="5085360"/>
            <a:ext cx="45360" cy="763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16"/>
          <p:cNvSpPr/>
          <p:nvPr/>
        </p:nvSpPr>
        <p:spPr>
          <a:xfrm>
            <a:off x="1377360" y="4900680"/>
            <a:ext cx="1624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Franklin Gothic Book"/>
              </a:rPr>
              <a:t>Пухлик</a:t>
            </a:r>
            <a:endParaRPr/>
          </a:p>
        </p:txBody>
      </p:sp>
      <p:sp>
        <p:nvSpPr>
          <p:cNvPr id="167" name="CustomShape 17"/>
          <p:cNvSpPr/>
          <p:nvPr/>
        </p:nvSpPr>
        <p:spPr>
          <a:xfrm>
            <a:off x="4932000" y="499320"/>
            <a:ext cx="4608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Franklin Gothic Book"/>
              </a:rPr>
              <a:t>Множества</a:t>
            </a:r>
            <a:endParaRPr/>
          </a:p>
        </p:txBody>
      </p:sp>
      <p:sp>
        <p:nvSpPr>
          <p:cNvPr id="168" name="CustomShape 18"/>
          <p:cNvSpPr/>
          <p:nvPr/>
        </p:nvSpPr>
        <p:spPr>
          <a:xfrm>
            <a:off x="4068000" y="1412640"/>
            <a:ext cx="1728000" cy="4316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19"/>
          <p:cNvSpPr/>
          <p:nvPr/>
        </p:nvSpPr>
        <p:spPr>
          <a:xfrm>
            <a:off x="6300360" y="1412640"/>
            <a:ext cx="23760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Franklin Gothic Book"/>
              </a:rPr>
              <a:t>- всех планов</a:t>
            </a:r>
            <a:endParaRPr/>
          </a:p>
        </p:txBody>
      </p:sp>
      <p:sp>
        <p:nvSpPr>
          <p:cNvPr id="170" name="CustomShape 20"/>
          <p:cNvSpPr/>
          <p:nvPr/>
        </p:nvSpPr>
        <p:spPr>
          <a:xfrm>
            <a:off x="4680000" y="2163600"/>
            <a:ext cx="503640" cy="42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21"/>
          <p:cNvSpPr/>
          <p:nvPr/>
        </p:nvSpPr>
        <p:spPr>
          <a:xfrm>
            <a:off x="6156000" y="1947600"/>
            <a:ext cx="288000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Franklin Gothic Book"/>
              </a:rPr>
              <a:t>Планов, на которых ровно 4 хода</a:t>
            </a:r>
            <a:endParaRPr/>
          </a:p>
        </p:txBody>
      </p:sp>
      <p:sp>
        <p:nvSpPr>
          <p:cNvPr id="172" name="CustomShape 22"/>
          <p:cNvSpPr/>
          <p:nvPr/>
        </p:nvSpPr>
        <p:spPr>
          <a:xfrm>
            <a:off x="4626000" y="2862360"/>
            <a:ext cx="611640" cy="5061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3" name="Picture 4" descr=""/>
          <p:cNvPicPr/>
          <p:nvPr/>
        </p:nvPicPr>
        <p:blipFill>
          <a:blip r:embed="rId1"/>
          <a:stretch/>
        </p:blipFill>
        <p:spPr>
          <a:xfrm rot="10800000">
            <a:off x="5434560" y="4149720"/>
            <a:ext cx="1149120" cy="504360"/>
          </a:xfrm>
          <a:prstGeom prst="rect">
            <a:avLst/>
          </a:prstGeom>
          <a:ln>
            <a:noFill/>
          </a:ln>
        </p:spPr>
      </p:pic>
      <p:sp>
        <p:nvSpPr>
          <p:cNvPr id="174" name="Line 23"/>
          <p:cNvSpPr/>
          <p:nvPr/>
        </p:nvSpPr>
        <p:spPr>
          <a:xfrm>
            <a:off x="5434560" y="3645000"/>
            <a:ext cx="0" cy="504720"/>
          </a:xfrm>
          <a:prstGeom prst="line">
            <a:avLst/>
          </a:prstGeom>
          <a:ln>
            <a:solidFill>
              <a:schemeClr val="tx1"/>
            </a:solidFill>
            <a:round/>
          </a:ln>
        </p:spPr>
      </p:sp>
      <p:pic>
        <p:nvPicPr>
          <p:cNvPr id="175" name="Picture 5" descr=""/>
          <p:cNvPicPr/>
          <p:nvPr/>
        </p:nvPicPr>
        <p:blipFill>
          <a:blip r:embed="rId2"/>
          <a:stretch/>
        </p:blipFill>
        <p:spPr>
          <a:xfrm>
            <a:off x="4285080" y="5123520"/>
            <a:ext cx="1152000" cy="506160"/>
          </a:xfrm>
          <a:prstGeom prst="rect">
            <a:avLst/>
          </a:prstGeom>
          <a:ln>
            <a:noFill/>
          </a:ln>
        </p:spPr>
      </p:pic>
      <p:pic>
        <p:nvPicPr>
          <p:cNvPr id="176" name="Picture 6" descr=""/>
          <p:cNvPicPr/>
          <p:nvPr/>
        </p:nvPicPr>
        <p:blipFill>
          <a:blip r:embed="rId3"/>
          <a:stretch/>
        </p:blipFill>
        <p:spPr>
          <a:xfrm>
            <a:off x="4306680" y="5877360"/>
            <a:ext cx="1152000" cy="506160"/>
          </a:xfrm>
          <a:prstGeom prst="rect">
            <a:avLst/>
          </a:prstGeom>
          <a:ln>
            <a:noFill/>
          </a:ln>
        </p:spPr>
      </p:pic>
      <p:pic>
        <p:nvPicPr>
          <p:cNvPr id="177" name="Picture 7" descr=""/>
          <p:cNvPicPr/>
          <p:nvPr/>
        </p:nvPicPr>
        <p:blipFill>
          <a:blip r:embed="rId4"/>
          <a:stretch/>
        </p:blipFill>
        <p:spPr>
          <a:xfrm>
            <a:off x="4306680" y="4383000"/>
            <a:ext cx="1152000" cy="506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9" dur="indefinite" restart="never" nodeType="tmRoot">
          <p:childTnLst>
            <p:seq>
              <p:cTn id="180" dur="indefinite" nodeType="mainSeq">
                <p:childTnLst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899640" y="1556640"/>
            <a:ext cx="7416360" cy="191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Franklin Gothic Book"/>
              </a:rPr>
              <a:t>Домашнее задание: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Franklin Gothic Book"/>
              </a:rPr>
              <a:t>Задание 12</a:t>
            </a:r>
            <a:endParaRPr/>
          </a:p>
        </p:txBody>
      </p:sp>
    </p:spTree>
  </p:cSld>
  <p:timing>
    <p:tnLst>
      <p:par>
        <p:cTn id="211" dur="indefinite" restart="never" nodeType="tmRoot">
          <p:childTnLst>
            <p:seq>
              <p:cTn id="2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</TotalTime>
  <Application>LibreOffice/4.4.2.2$Windows_x86 LibreOffice_project/c4c7d32d0d49397cad38d62472b0bc8acff48dd6</Application>
  <Paragraphs>86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2013-01-29T13:17:50Z</dcterms:created>
  <dc:creator>Администратор</dc:creator>
  <dc:language>ru-RU</dc:language>
  <dcterms:modified xsi:type="dcterms:W3CDTF">2019-03-07T09:51:54Z</dcterms:modified>
  <cp:revision>13</cp:revision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